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2"/>
  </p:notesMasterIdLst>
  <p:sldIdLst>
    <p:sldId id="256" r:id="rId5"/>
    <p:sldId id="276" r:id="rId6"/>
    <p:sldId id="326" r:id="rId7"/>
    <p:sldId id="277" r:id="rId8"/>
    <p:sldId id="278" r:id="rId9"/>
    <p:sldId id="279" r:id="rId10"/>
    <p:sldId id="280" r:id="rId11"/>
    <p:sldId id="324" r:id="rId12"/>
    <p:sldId id="325" r:id="rId13"/>
    <p:sldId id="282" r:id="rId14"/>
    <p:sldId id="284" r:id="rId15"/>
    <p:sldId id="283" r:id="rId16"/>
    <p:sldId id="285" r:id="rId17"/>
    <p:sldId id="286" r:id="rId18"/>
    <p:sldId id="287" r:id="rId19"/>
    <p:sldId id="307" r:id="rId20"/>
    <p:sldId id="289" r:id="rId21"/>
    <p:sldId id="310" r:id="rId22"/>
    <p:sldId id="311" r:id="rId23"/>
    <p:sldId id="313" r:id="rId24"/>
    <p:sldId id="323" r:id="rId25"/>
    <p:sldId id="271" r:id="rId26"/>
    <p:sldId id="314" r:id="rId27"/>
    <p:sldId id="315" r:id="rId28"/>
    <p:sldId id="316" r:id="rId29"/>
    <p:sldId id="290" r:id="rId30"/>
    <p:sldId id="327" r:id="rId31"/>
    <p:sldId id="298" r:id="rId32"/>
    <p:sldId id="299" r:id="rId33"/>
    <p:sldId id="302" r:id="rId34"/>
    <p:sldId id="304" r:id="rId35"/>
    <p:sldId id="306" r:id="rId36"/>
    <p:sldId id="291" r:id="rId37"/>
    <p:sldId id="275" r:id="rId38"/>
    <p:sldId id="328" r:id="rId39"/>
    <p:sldId id="318" r:id="rId40"/>
    <p:sldId id="319"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BAE1C5E-563D-4CE9-A238-18E75AB7E015}">
          <p14:sldIdLst>
            <p14:sldId id="256"/>
            <p14:sldId id="276"/>
            <p14:sldId id="326"/>
            <p14:sldId id="277"/>
            <p14:sldId id="278"/>
            <p14:sldId id="279"/>
            <p14:sldId id="280"/>
            <p14:sldId id="324"/>
            <p14:sldId id="325"/>
            <p14:sldId id="282"/>
            <p14:sldId id="284"/>
            <p14:sldId id="283"/>
            <p14:sldId id="285"/>
            <p14:sldId id="286"/>
            <p14:sldId id="287"/>
            <p14:sldId id="307"/>
            <p14:sldId id="289"/>
            <p14:sldId id="310"/>
            <p14:sldId id="311"/>
            <p14:sldId id="313"/>
            <p14:sldId id="323"/>
            <p14:sldId id="271"/>
            <p14:sldId id="314"/>
            <p14:sldId id="315"/>
            <p14:sldId id="316"/>
            <p14:sldId id="290"/>
            <p14:sldId id="327"/>
            <p14:sldId id="298"/>
            <p14:sldId id="299"/>
            <p14:sldId id="302"/>
            <p14:sldId id="304"/>
            <p14:sldId id="306"/>
            <p14:sldId id="291"/>
            <p14:sldId id="275"/>
            <p14:sldId id="328"/>
            <p14:sldId id="318"/>
            <p14:sldId id="319"/>
          </p14:sldIdLst>
        </p14:section>
      </p14:sectionLst>
    </p:ex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9" roundtripDataSignature="AMtx7mhp2vtQHIujVEBYCHwgEnSiLIMp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E683A-23C6-4A03-BE37-727BC21FAD8A}" v="666" dt="2024-04-19T22:01:45.783"/>
    <p1510:client id="{26E9950A-8545-4C64-AEBA-7DD1CE7F7E76}" v="7" dt="2024-04-19T19:59:34.256"/>
    <p1510:client id="{678F1F7C-549C-45C5-9B4F-6E069FD8C2A4}" v="1399" dt="2024-04-19T21:57:57.938"/>
    <p1510:client id="{81C1AF9D-BB9E-0343-241B-FD935AD714DE}" v="2266" dt="2024-04-19T21:52:00.332"/>
    <p1510:client id="{A3514D1D-1A57-4198-AD46-7BD46875253A}" v="864" dt="2024-04-19T20:36:59.482"/>
    <p1510:client id="{BF13BC5F-B59E-4C53-A3FC-179FD5E6496D}" v="184" dt="2024-04-19T20:09:09.520"/>
    <p1510:client id="{CEA32CA9-CA36-D5F3-940C-C624BF506B7A}" v="394" dt="2024-04-19T20:31:13.271"/>
    <p1510:client id="{E5B606E5-E5A2-4FC3-BB1E-45EB4D4B3031}" v="548" dt="2024-04-19T20:48:54.584"/>
  </p1510:revLst>
</p1510:revInfo>
</file>

<file path=ppt/tableStyles.xml><?xml version="1.0" encoding="utf-8"?>
<a:tblStyleLst xmlns:a="http://schemas.openxmlformats.org/drawingml/2006/main" def="{702C7D5B-2BFB-4FA0-B6EC-E0A63670A5B2}">
  <a:tblStyle styleId="{702C7D5B-2BFB-4FA0-B6EC-E0A63670A5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 F Vios" userId="dae930ff-9785-4bab-8702-4ca1eb1ead8a" providerId="ADAL" clId="{2A30F096-B0C0-430B-BCA1-19CF4DA30AB0}"/>
    <pc:docChg chg="undo custSel modSld">
      <pc:chgData name="Lorenz F Vios" userId="dae930ff-9785-4bab-8702-4ca1eb1ead8a" providerId="ADAL" clId="{2A30F096-B0C0-430B-BCA1-19CF4DA30AB0}" dt="2024-04-19T20:05:45.884" v="26" actId="20577"/>
      <pc:docMkLst>
        <pc:docMk/>
      </pc:docMkLst>
      <pc:sldChg chg="modSp mod">
        <pc:chgData name="Lorenz F Vios" userId="dae930ff-9785-4bab-8702-4ca1eb1ead8a" providerId="ADAL" clId="{2A30F096-B0C0-430B-BCA1-19CF4DA30AB0}" dt="2024-04-19T20:05:45.884" v="26" actId="20577"/>
        <pc:sldMkLst>
          <pc:docMk/>
          <pc:sldMk cId="211786874" sldId="306"/>
        </pc:sldMkLst>
        <pc:graphicFrameChg chg="mod">
          <ac:chgData name="Lorenz F Vios" userId="dae930ff-9785-4bab-8702-4ca1eb1ead8a" providerId="ADAL" clId="{2A30F096-B0C0-430B-BCA1-19CF4DA30AB0}" dt="2024-04-19T20:04:32.991" v="3"/>
          <ac:graphicFrameMkLst>
            <pc:docMk/>
            <pc:sldMk cId="211786874" sldId="306"/>
            <ac:graphicFrameMk id="6" creationId="{771EDEE0-75DB-3B6B-D27C-39FED9D7D80F}"/>
          </ac:graphicFrameMkLst>
        </pc:graphicFrameChg>
        <pc:graphicFrameChg chg="mod modGraphic">
          <ac:chgData name="Lorenz F Vios" userId="dae930ff-9785-4bab-8702-4ca1eb1ead8a" providerId="ADAL" clId="{2A30F096-B0C0-430B-BCA1-19CF4DA30AB0}" dt="2024-04-19T20:05:45.884" v="26" actId="20577"/>
          <ac:graphicFrameMkLst>
            <pc:docMk/>
            <pc:sldMk cId="211786874" sldId="306"/>
            <ac:graphicFrameMk id="7" creationId="{A023DB4F-8F84-08FE-660F-C5E93AAE7532}"/>
          </ac:graphicFrameMkLst>
        </pc:graphicFrameChg>
      </pc:sldChg>
    </pc:docChg>
  </pc:docChgLst>
  <pc:docChgLst>
    <pc:chgData name="Christopher Ryan Mason" userId="S::crm657@nau.edu::3b656d10-876f-4590-a77a-50c66fe6282a" providerId="AD" clId="Web-{81C1AF9D-BB9E-0343-241B-FD935AD714DE}"/>
    <pc:docChg chg="addSld modSld modSection">
      <pc:chgData name="Christopher Ryan Mason" userId="S::crm657@nau.edu::3b656d10-876f-4590-a77a-50c66fe6282a" providerId="AD" clId="Web-{81C1AF9D-BB9E-0343-241B-FD935AD714DE}" dt="2024-04-19T21:51:59.551" v="1721" actId="20577"/>
      <pc:docMkLst>
        <pc:docMk/>
      </pc:docMkLst>
      <pc:sldChg chg="addSp modSp">
        <pc:chgData name="Christopher Ryan Mason" userId="S::crm657@nau.edu::3b656d10-876f-4590-a77a-50c66fe6282a" providerId="AD" clId="Web-{81C1AF9D-BB9E-0343-241B-FD935AD714DE}" dt="2024-04-19T21:51:59.551" v="1721" actId="20577"/>
        <pc:sldMkLst>
          <pc:docMk/>
          <pc:sldMk cId="3738308609" sldId="278"/>
        </pc:sldMkLst>
        <pc:spChg chg="mod">
          <ac:chgData name="Christopher Ryan Mason" userId="S::crm657@nau.edu::3b656d10-876f-4590-a77a-50c66fe6282a" providerId="AD" clId="Web-{81C1AF9D-BB9E-0343-241B-FD935AD714DE}" dt="2024-04-19T21:32:09.378" v="1237" actId="1076"/>
          <ac:spMkLst>
            <pc:docMk/>
            <pc:sldMk cId="3738308609" sldId="278"/>
            <ac:spMk id="3" creationId="{0A6E6B33-9F1F-4589-816F-6C1D865E8130}"/>
          </ac:spMkLst>
        </pc:spChg>
        <pc:spChg chg="add mod">
          <ac:chgData name="Christopher Ryan Mason" userId="S::crm657@nau.edu::3b656d10-876f-4590-a77a-50c66fe6282a" providerId="AD" clId="Web-{81C1AF9D-BB9E-0343-241B-FD935AD714DE}" dt="2024-04-19T21:51:59.551" v="1721" actId="20577"/>
          <ac:spMkLst>
            <pc:docMk/>
            <pc:sldMk cId="3738308609" sldId="278"/>
            <ac:spMk id="4" creationId="{2E32BADC-17E6-CD43-9BF3-9C2C10104247}"/>
          </ac:spMkLst>
        </pc:spChg>
      </pc:sldChg>
      <pc:sldChg chg="modSp">
        <pc:chgData name="Christopher Ryan Mason" userId="S::crm657@nau.edu::3b656d10-876f-4590-a77a-50c66fe6282a" providerId="AD" clId="Web-{81C1AF9D-BB9E-0343-241B-FD935AD714DE}" dt="2024-04-19T21:23:09.292" v="1233" actId="20577"/>
        <pc:sldMkLst>
          <pc:docMk/>
          <pc:sldMk cId="2034778188" sldId="318"/>
        </pc:sldMkLst>
        <pc:spChg chg="mod">
          <ac:chgData name="Christopher Ryan Mason" userId="S::crm657@nau.edu::3b656d10-876f-4590-a77a-50c66fe6282a" providerId="AD" clId="Web-{81C1AF9D-BB9E-0343-241B-FD935AD714DE}" dt="2024-04-19T21:23:09.292" v="1233" actId="20577"/>
          <ac:spMkLst>
            <pc:docMk/>
            <pc:sldMk cId="2034778188" sldId="318"/>
            <ac:spMk id="3" creationId="{CBA9B4C4-1233-4E49-8460-003D32222498}"/>
          </ac:spMkLst>
        </pc:spChg>
      </pc:sldChg>
      <pc:sldChg chg="modSp">
        <pc:chgData name="Christopher Ryan Mason" userId="S::crm657@nau.edu::3b656d10-876f-4590-a77a-50c66fe6282a" providerId="AD" clId="Web-{81C1AF9D-BB9E-0343-241B-FD935AD714DE}" dt="2024-04-19T21:21:37.351" v="1195" actId="20577"/>
        <pc:sldMkLst>
          <pc:docMk/>
          <pc:sldMk cId="4166510497" sldId="319"/>
        </pc:sldMkLst>
        <pc:spChg chg="mod">
          <ac:chgData name="Christopher Ryan Mason" userId="S::crm657@nau.edu::3b656d10-876f-4590-a77a-50c66fe6282a" providerId="AD" clId="Web-{81C1AF9D-BB9E-0343-241B-FD935AD714DE}" dt="2024-04-19T21:21:37.351" v="1195" actId="20577"/>
          <ac:spMkLst>
            <pc:docMk/>
            <pc:sldMk cId="4166510497" sldId="319"/>
            <ac:spMk id="3" creationId="{CBA9B4C4-1233-4E49-8460-003D32222498}"/>
          </ac:spMkLst>
        </pc:spChg>
      </pc:sldChg>
      <pc:sldChg chg="addSp delSp modSp new">
        <pc:chgData name="Christopher Ryan Mason" userId="S::crm657@nau.edu::3b656d10-876f-4590-a77a-50c66fe6282a" providerId="AD" clId="Web-{81C1AF9D-BB9E-0343-241B-FD935AD714DE}" dt="2024-04-19T21:24:41.171" v="1235" actId="20577"/>
        <pc:sldMkLst>
          <pc:docMk/>
          <pc:sldMk cId="1486537325" sldId="326"/>
        </pc:sldMkLst>
        <pc:spChg chg="mod">
          <ac:chgData name="Christopher Ryan Mason" userId="S::crm657@nau.edu::3b656d10-876f-4590-a77a-50c66fe6282a" providerId="AD" clId="Web-{81C1AF9D-BB9E-0343-241B-FD935AD714DE}" dt="2024-04-19T20:23:25.849" v="108" actId="20577"/>
          <ac:spMkLst>
            <pc:docMk/>
            <pc:sldMk cId="1486537325" sldId="326"/>
            <ac:spMk id="2" creationId="{1110F58C-0A0B-8CFE-391C-EF487FA909F6}"/>
          </ac:spMkLst>
        </pc:spChg>
        <pc:spChg chg="mod">
          <ac:chgData name="Christopher Ryan Mason" userId="S::crm657@nau.edu::3b656d10-876f-4590-a77a-50c66fe6282a" providerId="AD" clId="Web-{81C1AF9D-BB9E-0343-241B-FD935AD714DE}" dt="2024-04-19T21:24:41.171" v="1235" actId="20577"/>
          <ac:spMkLst>
            <pc:docMk/>
            <pc:sldMk cId="1486537325" sldId="326"/>
            <ac:spMk id="3" creationId="{F131ACBD-5CA0-A9A1-91F6-FB925E6D63A2}"/>
          </ac:spMkLst>
        </pc:spChg>
        <pc:spChg chg="add mod">
          <ac:chgData name="Christopher Ryan Mason" userId="S::crm657@nau.edu::3b656d10-876f-4590-a77a-50c66fe6282a" providerId="AD" clId="Web-{81C1AF9D-BB9E-0343-241B-FD935AD714DE}" dt="2024-04-19T21:15:21.679" v="1125" actId="1076"/>
          <ac:spMkLst>
            <pc:docMk/>
            <pc:sldMk cId="1486537325" sldId="326"/>
            <ac:spMk id="8" creationId="{68B0515B-CD60-9CB5-0512-0154A9C16AA2}"/>
          </ac:spMkLst>
        </pc:spChg>
        <pc:spChg chg="add mod">
          <ac:chgData name="Christopher Ryan Mason" userId="S::crm657@nau.edu::3b656d10-876f-4590-a77a-50c66fe6282a" providerId="AD" clId="Web-{81C1AF9D-BB9E-0343-241B-FD935AD714DE}" dt="2024-04-19T21:15:56.868" v="1151" actId="1076"/>
          <ac:spMkLst>
            <pc:docMk/>
            <pc:sldMk cId="1486537325" sldId="326"/>
            <ac:spMk id="9" creationId="{6EA695A7-8DE8-3B29-E97D-7E817F366F32}"/>
          </ac:spMkLst>
        </pc:spChg>
        <pc:picChg chg="add del mod">
          <ac:chgData name="Christopher Ryan Mason" userId="S::crm657@nau.edu::3b656d10-876f-4590-a77a-50c66fe6282a" providerId="AD" clId="Web-{81C1AF9D-BB9E-0343-241B-FD935AD714DE}" dt="2024-04-19T21:10:13.245" v="1075"/>
          <ac:picMkLst>
            <pc:docMk/>
            <pc:sldMk cId="1486537325" sldId="326"/>
            <ac:picMk id="4" creationId="{7F32CA0C-FA8C-FF80-A37F-018DDFE25082}"/>
          </ac:picMkLst>
        </pc:picChg>
        <pc:picChg chg="add del mod">
          <ac:chgData name="Christopher Ryan Mason" userId="S::crm657@nau.edu::3b656d10-876f-4590-a77a-50c66fe6282a" providerId="AD" clId="Web-{81C1AF9D-BB9E-0343-241B-FD935AD714DE}" dt="2024-04-19T21:10:12.620" v="1074"/>
          <ac:picMkLst>
            <pc:docMk/>
            <pc:sldMk cId="1486537325" sldId="326"/>
            <ac:picMk id="5" creationId="{850AF224-9B81-1C53-4826-D021644C50E5}"/>
          </ac:picMkLst>
        </pc:picChg>
        <pc:picChg chg="add mod">
          <ac:chgData name="Christopher Ryan Mason" userId="S::crm657@nau.edu::3b656d10-876f-4590-a77a-50c66fe6282a" providerId="AD" clId="Web-{81C1AF9D-BB9E-0343-241B-FD935AD714DE}" dt="2024-04-19T21:15:36.055" v="1129" actId="1076"/>
          <ac:picMkLst>
            <pc:docMk/>
            <pc:sldMk cId="1486537325" sldId="326"/>
            <ac:picMk id="6" creationId="{D975B0C7-4FDD-2470-9C2A-AC611D0C4241}"/>
          </ac:picMkLst>
        </pc:picChg>
        <pc:picChg chg="add mod">
          <ac:chgData name="Christopher Ryan Mason" userId="S::crm657@nau.edu::3b656d10-876f-4590-a77a-50c66fe6282a" providerId="AD" clId="Web-{81C1AF9D-BB9E-0343-241B-FD935AD714DE}" dt="2024-04-19T21:15:19.179" v="1124" actId="1076"/>
          <ac:picMkLst>
            <pc:docMk/>
            <pc:sldMk cId="1486537325" sldId="326"/>
            <ac:picMk id="7" creationId="{A8A754EC-2C04-6E30-66B0-3CC5B458BF5C}"/>
          </ac:picMkLst>
        </pc:picChg>
      </pc:sldChg>
    </pc:docChg>
  </pc:docChgLst>
  <pc:docChgLst>
    <pc:chgData name="Dennis Alan Decker" userId="S::dad437@nau.edu::36e1fefb-f200-40a5-9193-6cdce38f6642" providerId="AD" clId="Web-{2A6342D4-6797-43B8-A742-E350198E20ED}"/>
    <pc:docChg chg="modSld">
      <pc:chgData name="Dennis Alan Decker" userId="S::dad437@nau.edu::36e1fefb-f200-40a5-9193-6cdce38f6642" providerId="AD" clId="Web-{2A6342D4-6797-43B8-A742-E350198E20ED}" dt="2024-04-10T23:24:05.755" v="48" actId="20577"/>
      <pc:docMkLst>
        <pc:docMk/>
      </pc:docMkLst>
      <pc:sldChg chg="modSp">
        <pc:chgData name="Dennis Alan Decker" userId="S::dad437@nau.edu::36e1fefb-f200-40a5-9193-6cdce38f6642" providerId="AD" clId="Web-{2A6342D4-6797-43B8-A742-E350198E20ED}" dt="2024-04-10T23:24:05.755" v="48" actId="20577"/>
        <pc:sldMkLst>
          <pc:docMk/>
          <pc:sldMk cId="3305785443" sldId="295"/>
        </pc:sldMkLst>
        <pc:spChg chg="mod">
          <ac:chgData name="Dennis Alan Decker" userId="S::dad437@nau.edu::36e1fefb-f200-40a5-9193-6cdce38f6642" providerId="AD" clId="Web-{2A6342D4-6797-43B8-A742-E350198E20ED}" dt="2024-04-10T23:24:05.755" v="48" actId="20577"/>
          <ac:spMkLst>
            <pc:docMk/>
            <pc:sldMk cId="3305785443" sldId="295"/>
            <ac:spMk id="3" creationId="{A71CB885-43CD-31A1-9437-90B23110BA4C}"/>
          </ac:spMkLst>
        </pc:spChg>
      </pc:sldChg>
      <pc:sldChg chg="modSp">
        <pc:chgData name="Dennis Alan Decker" userId="S::dad437@nau.edu::36e1fefb-f200-40a5-9193-6cdce38f6642" providerId="AD" clId="Web-{2A6342D4-6797-43B8-A742-E350198E20ED}" dt="2024-04-10T23:23:37.238" v="44" actId="1076"/>
        <pc:sldMkLst>
          <pc:docMk/>
          <pc:sldMk cId="2753234728" sldId="297"/>
        </pc:sldMkLst>
        <pc:spChg chg="mod">
          <ac:chgData name="Dennis Alan Decker" userId="S::dad437@nau.edu::36e1fefb-f200-40a5-9193-6cdce38f6642" providerId="AD" clId="Web-{2A6342D4-6797-43B8-A742-E350198E20ED}" dt="2024-04-10T23:23:37.238" v="44" actId="1076"/>
          <ac:spMkLst>
            <pc:docMk/>
            <pc:sldMk cId="2753234728" sldId="297"/>
            <ac:spMk id="3" creationId="{A71CB885-43CD-31A1-9437-90B23110BA4C}"/>
          </ac:spMkLst>
        </pc:spChg>
      </pc:sldChg>
    </pc:docChg>
  </pc:docChgLst>
  <pc:docChgLst>
    <pc:chgData name="Dennis Alan Decker" userId="36e1fefb-f200-40a5-9193-6cdce38f6642" providerId="ADAL" clId="{A6E3EAEE-55B7-4D0A-83B8-FDFBDAE52E69}"/>
    <pc:docChg chg="undo redo custSel modSld">
      <pc:chgData name="Dennis Alan Decker" userId="36e1fefb-f200-40a5-9193-6cdce38f6642" providerId="ADAL" clId="{A6E3EAEE-55B7-4D0A-83B8-FDFBDAE52E69}" dt="2024-04-10T23:29:56.812" v="1038" actId="207"/>
      <pc:docMkLst>
        <pc:docMk/>
      </pc:docMkLst>
      <pc:sldChg chg="modSp mod">
        <pc:chgData name="Dennis Alan Decker" userId="36e1fefb-f200-40a5-9193-6cdce38f6642" providerId="ADAL" clId="{A6E3EAEE-55B7-4D0A-83B8-FDFBDAE52E69}" dt="2024-04-10T23:29:56.812" v="1038" actId="207"/>
        <pc:sldMkLst>
          <pc:docMk/>
          <pc:sldMk cId="3305785443" sldId="295"/>
        </pc:sldMkLst>
        <pc:spChg chg="mod">
          <ac:chgData name="Dennis Alan Decker" userId="36e1fefb-f200-40a5-9193-6cdce38f6642" providerId="ADAL" clId="{A6E3EAEE-55B7-4D0A-83B8-FDFBDAE52E69}" dt="2024-04-10T22:49:09.748" v="704" actId="14100"/>
          <ac:spMkLst>
            <pc:docMk/>
            <pc:sldMk cId="3305785443" sldId="295"/>
            <ac:spMk id="2" creationId="{2C4DD374-6479-3DA2-0107-3EA6C0DF2A5F}"/>
          </ac:spMkLst>
        </pc:spChg>
        <pc:spChg chg="mod">
          <ac:chgData name="Dennis Alan Decker" userId="36e1fefb-f200-40a5-9193-6cdce38f6642" providerId="ADAL" clId="{A6E3EAEE-55B7-4D0A-83B8-FDFBDAE52E69}" dt="2024-04-10T23:29:56.812" v="1038" actId="207"/>
          <ac:spMkLst>
            <pc:docMk/>
            <pc:sldMk cId="3305785443" sldId="295"/>
            <ac:spMk id="3" creationId="{A71CB885-43CD-31A1-9437-90B23110BA4C}"/>
          </ac:spMkLst>
        </pc:spChg>
      </pc:sldChg>
      <pc:sldChg chg="modSp mod">
        <pc:chgData name="Dennis Alan Decker" userId="36e1fefb-f200-40a5-9193-6cdce38f6642" providerId="ADAL" clId="{A6E3EAEE-55B7-4D0A-83B8-FDFBDAE52E69}" dt="2024-04-10T23:29:49.730" v="1037" actId="207"/>
        <pc:sldMkLst>
          <pc:docMk/>
          <pc:sldMk cId="2753234728" sldId="297"/>
        </pc:sldMkLst>
        <pc:spChg chg="mod">
          <ac:chgData name="Dennis Alan Decker" userId="36e1fefb-f200-40a5-9193-6cdce38f6642" providerId="ADAL" clId="{A6E3EAEE-55B7-4D0A-83B8-FDFBDAE52E69}" dt="2024-04-10T23:29:49.730" v="1037" actId="207"/>
          <ac:spMkLst>
            <pc:docMk/>
            <pc:sldMk cId="2753234728" sldId="297"/>
            <ac:spMk id="3" creationId="{A71CB885-43CD-31A1-9437-90B23110BA4C}"/>
          </ac:spMkLst>
        </pc:spChg>
      </pc:sldChg>
    </pc:docChg>
  </pc:docChgLst>
  <pc:docChgLst>
    <pc:chgData name="Lorenz F Vios" userId="dae930ff-9785-4bab-8702-4ca1eb1ead8a" providerId="ADAL" clId="{05CEAA22-144D-4619-9A0D-C03986D2C8F0}"/>
    <pc:docChg chg="undo custSel addSld delSld modSld sldOrd">
      <pc:chgData name="Lorenz F Vios" userId="dae930ff-9785-4bab-8702-4ca1eb1ead8a" providerId="ADAL" clId="{05CEAA22-144D-4619-9A0D-C03986D2C8F0}" dt="2024-04-11T01:14:00.722" v="1610" actId="20577"/>
      <pc:docMkLst>
        <pc:docMk/>
      </pc:docMkLst>
      <pc:sldChg chg="modSp mod">
        <pc:chgData name="Lorenz F Vios" userId="dae930ff-9785-4bab-8702-4ca1eb1ead8a" providerId="ADAL" clId="{05CEAA22-144D-4619-9A0D-C03986D2C8F0}" dt="2024-04-11T00:59:22.958" v="1607"/>
        <pc:sldMkLst>
          <pc:docMk/>
          <pc:sldMk cId="3209688443" sldId="290"/>
        </pc:sldMkLst>
        <pc:graphicFrameChg chg="mod modGraphic">
          <ac:chgData name="Lorenz F Vios" userId="dae930ff-9785-4bab-8702-4ca1eb1ead8a" providerId="ADAL" clId="{05CEAA22-144D-4619-9A0D-C03986D2C8F0}" dt="2024-04-11T00:59:22.958" v="1607"/>
          <ac:graphicFrameMkLst>
            <pc:docMk/>
            <pc:sldMk cId="3209688443" sldId="290"/>
            <ac:graphicFrameMk id="4" creationId="{5FA00A12-6CDF-A7BE-F771-92969B6DF774}"/>
          </ac:graphicFrameMkLst>
        </pc:graphicFrameChg>
      </pc:sldChg>
      <pc:sldChg chg="modSp mod">
        <pc:chgData name="Lorenz F Vios" userId="dae930ff-9785-4bab-8702-4ca1eb1ead8a" providerId="ADAL" clId="{05CEAA22-144D-4619-9A0D-C03986D2C8F0}" dt="2024-04-10T23:25:32.566" v="486" actId="207"/>
        <pc:sldMkLst>
          <pc:docMk/>
          <pc:sldMk cId="4102749495" sldId="291"/>
        </pc:sldMkLst>
        <pc:spChg chg="mod">
          <ac:chgData name="Lorenz F Vios" userId="dae930ff-9785-4bab-8702-4ca1eb1ead8a" providerId="ADAL" clId="{05CEAA22-144D-4619-9A0D-C03986D2C8F0}" dt="2024-04-10T23:25:32.566" v="486" actId="207"/>
          <ac:spMkLst>
            <pc:docMk/>
            <pc:sldMk cId="4102749495" sldId="291"/>
            <ac:spMk id="3" creationId="{EE25900C-E3C2-35E2-CACD-2CD2EC391E8B}"/>
          </ac:spMkLst>
        </pc:spChg>
      </pc:sldChg>
      <pc:sldChg chg="modSp mod">
        <pc:chgData name="Lorenz F Vios" userId="dae930ff-9785-4bab-8702-4ca1eb1ead8a" providerId="ADAL" clId="{05CEAA22-144D-4619-9A0D-C03986D2C8F0}" dt="2024-04-10T23:47:36.908" v="1359"/>
        <pc:sldMkLst>
          <pc:docMk/>
          <pc:sldMk cId="273831892" sldId="292"/>
        </pc:sldMkLst>
        <pc:spChg chg="mod">
          <ac:chgData name="Lorenz F Vios" userId="dae930ff-9785-4bab-8702-4ca1eb1ead8a" providerId="ADAL" clId="{05CEAA22-144D-4619-9A0D-C03986D2C8F0}" dt="2024-04-10T23:47:36.908" v="1359"/>
          <ac:spMkLst>
            <pc:docMk/>
            <pc:sldMk cId="273831892" sldId="292"/>
            <ac:spMk id="3" creationId="{A71CB885-43CD-31A1-9437-90B23110BA4C}"/>
          </ac:spMkLst>
        </pc:spChg>
      </pc:sldChg>
      <pc:sldChg chg="modSp mod">
        <pc:chgData name="Lorenz F Vios" userId="dae930ff-9785-4bab-8702-4ca1eb1ead8a" providerId="ADAL" clId="{05CEAA22-144D-4619-9A0D-C03986D2C8F0}" dt="2024-04-11T01:14:00.722" v="1610" actId="20577"/>
        <pc:sldMkLst>
          <pc:docMk/>
          <pc:sldMk cId="211786874" sldId="293"/>
        </pc:sldMkLst>
        <pc:graphicFrameChg chg="modGraphic">
          <ac:chgData name="Lorenz F Vios" userId="dae930ff-9785-4bab-8702-4ca1eb1ead8a" providerId="ADAL" clId="{05CEAA22-144D-4619-9A0D-C03986D2C8F0}" dt="2024-04-11T01:14:00.722" v="1610" actId="20577"/>
          <ac:graphicFrameMkLst>
            <pc:docMk/>
            <pc:sldMk cId="211786874" sldId="293"/>
            <ac:graphicFrameMk id="7" creationId="{A023DB4F-8F84-08FE-660F-C5E93AAE7532}"/>
          </ac:graphicFrameMkLst>
        </pc:graphicFrameChg>
      </pc:sldChg>
      <pc:sldChg chg="modSp mod">
        <pc:chgData name="Lorenz F Vios" userId="dae930ff-9785-4bab-8702-4ca1eb1ead8a" providerId="ADAL" clId="{05CEAA22-144D-4619-9A0D-C03986D2C8F0}" dt="2024-04-10T23:28:32.478" v="629" actId="27636"/>
        <pc:sldMkLst>
          <pc:docMk/>
          <pc:sldMk cId="3305785443" sldId="295"/>
        </pc:sldMkLst>
        <pc:spChg chg="mod">
          <ac:chgData name="Lorenz F Vios" userId="dae930ff-9785-4bab-8702-4ca1eb1ead8a" providerId="ADAL" clId="{05CEAA22-144D-4619-9A0D-C03986D2C8F0}" dt="2024-04-10T23:28:32.478" v="629" actId="27636"/>
          <ac:spMkLst>
            <pc:docMk/>
            <pc:sldMk cId="3305785443" sldId="295"/>
            <ac:spMk id="3" creationId="{A71CB885-43CD-31A1-9437-90B23110BA4C}"/>
          </ac:spMkLst>
        </pc:spChg>
      </pc:sldChg>
      <pc:sldChg chg="modSp mod">
        <pc:chgData name="Lorenz F Vios" userId="dae930ff-9785-4bab-8702-4ca1eb1ead8a" providerId="ADAL" clId="{05CEAA22-144D-4619-9A0D-C03986D2C8F0}" dt="2024-04-10T23:41:50.273" v="1349" actId="27636"/>
        <pc:sldMkLst>
          <pc:docMk/>
          <pc:sldMk cId="946216499" sldId="296"/>
        </pc:sldMkLst>
        <pc:spChg chg="mod">
          <ac:chgData name="Lorenz F Vios" userId="dae930ff-9785-4bab-8702-4ca1eb1ead8a" providerId="ADAL" clId="{05CEAA22-144D-4619-9A0D-C03986D2C8F0}" dt="2024-04-10T23:41:50.273" v="1349" actId="27636"/>
          <ac:spMkLst>
            <pc:docMk/>
            <pc:sldMk cId="946216499" sldId="296"/>
            <ac:spMk id="3" creationId="{E0C2191A-2F94-F933-184E-9948CFABD879}"/>
          </ac:spMkLst>
        </pc:spChg>
      </pc:sldChg>
      <pc:sldChg chg="modSp mod">
        <pc:chgData name="Lorenz F Vios" userId="dae930ff-9785-4bab-8702-4ca1eb1ead8a" providerId="ADAL" clId="{05CEAA22-144D-4619-9A0D-C03986D2C8F0}" dt="2024-04-11T00:10:35.152" v="1365" actId="14100"/>
        <pc:sldMkLst>
          <pc:docMk/>
          <pc:sldMk cId="2753234728" sldId="297"/>
        </pc:sldMkLst>
        <pc:spChg chg="mod">
          <ac:chgData name="Lorenz F Vios" userId="dae930ff-9785-4bab-8702-4ca1eb1ead8a" providerId="ADAL" clId="{05CEAA22-144D-4619-9A0D-C03986D2C8F0}" dt="2024-04-10T23:42:59.125" v="1351" actId="27636"/>
          <ac:spMkLst>
            <pc:docMk/>
            <pc:sldMk cId="2753234728" sldId="297"/>
            <ac:spMk id="2" creationId="{2C4DD374-6479-3DA2-0107-3EA6C0DF2A5F}"/>
          </ac:spMkLst>
        </pc:spChg>
        <pc:spChg chg="mod">
          <ac:chgData name="Lorenz F Vios" userId="dae930ff-9785-4bab-8702-4ca1eb1ead8a" providerId="ADAL" clId="{05CEAA22-144D-4619-9A0D-C03986D2C8F0}" dt="2024-04-10T23:46:54.263" v="1355" actId="20577"/>
          <ac:spMkLst>
            <pc:docMk/>
            <pc:sldMk cId="2753234728" sldId="297"/>
            <ac:spMk id="3" creationId="{A71CB885-43CD-31A1-9437-90B23110BA4C}"/>
          </ac:spMkLst>
        </pc:spChg>
        <pc:spChg chg="mod">
          <ac:chgData name="Lorenz F Vios" userId="dae930ff-9785-4bab-8702-4ca1eb1ead8a" providerId="ADAL" clId="{05CEAA22-144D-4619-9A0D-C03986D2C8F0}" dt="2024-04-11T00:10:35.152" v="1365" actId="14100"/>
          <ac:spMkLst>
            <pc:docMk/>
            <pc:sldMk cId="2753234728" sldId="297"/>
            <ac:spMk id="7" creationId="{C1DB3BEE-3876-2F78-5AC9-925576FE11F2}"/>
          </ac:spMkLst>
        </pc:spChg>
      </pc:sldChg>
      <pc:sldChg chg="modSp add mod">
        <pc:chgData name="Lorenz F Vios" userId="dae930ff-9785-4bab-8702-4ca1eb1ead8a" providerId="ADAL" clId="{05CEAA22-144D-4619-9A0D-C03986D2C8F0}" dt="2024-04-10T23:39:24.142" v="1185" actId="113"/>
        <pc:sldMkLst>
          <pc:docMk/>
          <pc:sldMk cId="2699500660" sldId="298"/>
        </pc:sldMkLst>
        <pc:spChg chg="mod">
          <ac:chgData name="Lorenz F Vios" userId="dae930ff-9785-4bab-8702-4ca1eb1ead8a" providerId="ADAL" clId="{05CEAA22-144D-4619-9A0D-C03986D2C8F0}" dt="2024-04-10T23:09:58.441" v="98" actId="20577"/>
          <ac:spMkLst>
            <pc:docMk/>
            <pc:sldMk cId="2699500660" sldId="298"/>
            <ac:spMk id="2" creationId="{A496C633-5618-EF65-89B5-03AC3ED5C0FD}"/>
          </ac:spMkLst>
        </pc:spChg>
        <pc:spChg chg="mod">
          <ac:chgData name="Lorenz F Vios" userId="dae930ff-9785-4bab-8702-4ca1eb1ead8a" providerId="ADAL" clId="{05CEAA22-144D-4619-9A0D-C03986D2C8F0}" dt="2024-04-10T23:39:24.142" v="1185" actId="113"/>
          <ac:spMkLst>
            <pc:docMk/>
            <pc:sldMk cId="2699500660" sldId="298"/>
            <ac:spMk id="3" creationId="{50518BE2-DC22-F1E3-8570-7C791EF5BBBC}"/>
          </ac:spMkLst>
        </pc:spChg>
      </pc:sldChg>
      <pc:sldChg chg="addSp delSp modSp add mod">
        <pc:chgData name="Lorenz F Vios" userId="dae930ff-9785-4bab-8702-4ca1eb1ead8a" providerId="ADAL" clId="{05CEAA22-144D-4619-9A0D-C03986D2C8F0}" dt="2024-04-10T23:48:02.437" v="1361" actId="113"/>
        <pc:sldMkLst>
          <pc:docMk/>
          <pc:sldMk cId="3954736527" sldId="299"/>
        </pc:sldMkLst>
        <pc:spChg chg="add del mod">
          <ac:chgData name="Lorenz F Vios" userId="dae930ff-9785-4bab-8702-4ca1eb1ead8a" providerId="ADAL" clId="{05CEAA22-144D-4619-9A0D-C03986D2C8F0}" dt="2024-04-10T23:48:02.437" v="1361" actId="113"/>
          <ac:spMkLst>
            <pc:docMk/>
            <pc:sldMk cId="3954736527" sldId="299"/>
            <ac:spMk id="3" creationId="{42D1477F-1A01-7543-EA2D-371C6D527550}"/>
          </ac:spMkLst>
        </pc:spChg>
        <pc:spChg chg="add mod">
          <ac:chgData name="Lorenz F Vios" userId="dae930ff-9785-4bab-8702-4ca1eb1ead8a" providerId="ADAL" clId="{05CEAA22-144D-4619-9A0D-C03986D2C8F0}" dt="2024-04-10T23:13:00.524" v="173" actId="478"/>
          <ac:spMkLst>
            <pc:docMk/>
            <pc:sldMk cId="3954736527" sldId="299"/>
            <ac:spMk id="4" creationId="{CECB4C05-C1B4-C4EC-1679-DEC5A51B9B91}"/>
          </ac:spMkLst>
        </pc:spChg>
        <pc:spChg chg="add del mod">
          <ac:chgData name="Lorenz F Vios" userId="dae930ff-9785-4bab-8702-4ca1eb1ead8a" providerId="ADAL" clId="{05CEAA22-144D-4619-9A0D-C03986D2C8F0}" dt="2024-04-10T23:16:53.979" v="319" actId="1076"/>
          <ac:spMkLst>
            <pc:docMk/>
            <pc:sldMk cId="3954736527" sldId="299"/>
            <ac:spMk id="5" creationId="{245A6A12-4FB9-5620-3AFD-C5C97D994AA3}"/>
          </ac:spMkLst>
        </pc:spChg>
        <pc:picChg chg="add del mod">
          <ac:chgData name="Lorenz F Vios" userId="dae930ff-9785-4bab-8702-4ca1eb1ead8a" providerId="ADAL" clId="{05CEAA22-144D-4619-9A0D-C03986D2C8F0}" dt="2024-04-10T23:16:49.760" v="318" actId="1076"/>
          <ac:picMkLst>
            <pc:docMk/>
            <pc:sldMk cId="3954736527" sldId="299"/>
            <ac:picMk id="1026" creationId="{47B6DD6E-0353-7253-2787-8C62471D72B2}"/>
          </ac:picMkLst>
        </pc:picChg>
      </pc:sldChg>
      <pc:sldChg chg="modSp add mod ord">
        <pc:chgData name="Lorenz F Vios" userId="dae930ff-9785-4bab-8702-4ca1eb1ead8a" providerId="ADAL" clId="{05CEAA22-144D-4619-9A0D-C03986D2C8F0}" dt="2024-04-10T23:38:54.600" v="1181" actId="1076"/>
        <pc:sldMkLst>
          <pc:docMk/>
          <pc:sldMk cId="2835003427" sldId="300"/>
        </pc:sldMkLst>
        <pc:spChg chg="mod">
          <ac:chgData name="Lorenz F Vios" userId="dae930ff-9785-4bab-8702-4ca1eb1ead8a" providerId="ADAL" clId="{05CEAA22-144D-4619-9A0D-C03986D2C8F0}" dt="2024-04-10T23:17:58.386" v="339" actId="20577"/>
          <ac:spMkLst>
            <pc:docMk/>
            <pc:sldMk cId="2835003427" sldId="300"/>
            <ac:spMk id="2" creationId="{1E1C967E-7743-A866-B815-4F35D0F7397D}"/>
          </ac:spMkLst>
        </pc:spChg>
        <pc:spChg chg="mod">
          <ac:chgData name="Lorenz F Vios" userId="dae930ff-9785-4bab-8702-4ca1eb1ead8a" providerId="ADAL" clId="{05CEAA22-144D-4619-9A0D-C03986D2C8F0}" dt="2024-04-10T23:38:54.600" v="1181" actId="1076"/>
          <ac:spMkLst>
            <pc:docMk/>
            <pc:sldMk cId="2835003427" sldId="300"/>
            <ac:spMk id="3" creationId="{14A8FD16-4682-0EDD-4112-2990A7EF9EDA}"/>
          </ac:spMkLst>
        </pc:spChg>
      </pc:sldChg>
      <pc:sldChg chg="modSp add del mod">
        <pc:chgData name="Lorenz F Vios" userId="dae930ff-9785-4bab-8702-4ca1eb1ead8a" providerId="ADAL" clId="{05CEAA22-144D-4619-9A0D-C03986D2C8F0}" dt="2024-04-10T23:39:01.806" v="1182" actId="47"/>
        <pc:sldMkLst>
          <pc:docMk/>
          <pc:sldMk cId="1851761779" sldId="301"/>
        </pc:sldMkLst>
        <pc:spChg chg="mod">
          <ac:chgData name="Lorenz F Vios" userId="dae930ff-9785-4bab-8702-4ca1eb1ead8a" providerId="ADAL" clId="{05CEAA22-144D-4619-9A0D-C03986D2C8F0}" dt="2024-04-10T23:35:05.078" v="955" actId="5793"/>
          <ac:spMkLst>
            <pc:docMk/>
            <pc:sldMk cId="1851761779" sldId="301"/>
            <ac:spMk id="3" creationId="{AC3A5A8E-1A78-C259-E777-883D3E7C1BA3}"/>
          </ac:spMkLst>
        </pc:spChg>
      </pc:sldChg>
      <pc:sldChg chg="add del">
        <pc:chgData name="Lorenz F Vios" userId="dae930ff-9785-4bab-8702-4ca1eb1ead8a" providerId="ADAL" clId="{05CEAA22-144D-4619-9A0D-C03986D2C8F0}" dt="2024-04-10T23:39:05.040" v="1183" actId="47"/>
        <pc:sldMkLst>
          <pc:docMk/>
          <pc:sldMk cId="1624511930" sldId="302"/>
        </pc:sldMkLst>
      </pc:sldChg>
    </pc:docChg>
  </pc:docChgLst>
  <pc:docChgLst>
    <pc:chgData name="Dennis Alan Decker" userId="S::dad437@nau.edu::36e1fefb-f200-40a5-9193-6cdce38f6642" providerId="AD" clId="Web-{88242CF7-B9A5-4040-9D58-D2FA542C3FBD}"/>
    <pc:docChg chg="delSld modSld modSection">
      <pc:chgData name="Dennis Alan Decker" userId="S::dad437@nau.edu::36e1fefb-f200-40a5-9193-6cdce38f6642" providerId="AD" clId="Web-{88242CF7-B9A5-4040-9D58-D2FA542C3FBD}" dt="2024-04-13T04:58:54.947" v="977" actId="20577"/>
      <pc:docMkLst>
        <pc:docMk/>
      </pc:docMkLst>
      <pc:sldChg chg="addSp modSp">
        <pc:chgData name="Dennis Alan Decker" userId="S::dad437@nau.edu::36e1fefb-f200-40a5-9193-6cdce38f6642" providerId="AD" clId="Web-{88242CF7-B9A5-4040-9D58-D2FA542C3FBD}" dt="2024-04-13T04:24:30.753" v="21" actId="14100"/>
        <pc:sldMkLst>
          <pc:docMk/>
          <pc:sldMk cId="104892688" sldId="290"/>
        </pc:sldMkLst>
        <pc:spChg chg="mod">
          <ac:chgData name="Dennis Alan Decker" userId="S::dad437@nau.edu::36e1fefb-f200-40a5-9193-6cdce38f6642" providerId="AD" clId="Web-{88242CF7-B9A5-4040-9D58-D2FA542C3FBD}" dt="2024-04-13T04:24:01.362" v="8" actId="1076"/>
          <ac:spMkLst>
            <pc:docMk/>
            <pc:sldMk cId="104892688" sldId="290"/>
            <ac:spMk id="2" creationId="{374EB453-501A-4CA3-83B0-82A4D974E02A}"/>
          </ac:spMkLst>
        </pc:spChg>
        <pc:spChg chg="add">
          <ac:chgData name="Dennis Alan Decker" userId="S::dad437@nau.edu::36e1fefb-f200-40a5-9193-6cdce38f6642" providerId="AD" clId="Web-{88242CF7-B9A5-4040-9D58-D2FA542C3FBD}" dt="2024-04-13T04:24:10.534" v="10"/>
          <ac:spMkLst>
            <pc:docMk/>
            <pc:sldMk cId="104892688" sldId="290"/>
            <ac:spMk id="7" creationId="{A92AE83E-CD82-5A36-7F2F-EA0A8B4E2E09}"/>
          </ac:spMkLst>
        </pc:spChg>
        <pc:spChg chg="mod">
          <ac:chgData name="Dennis Alan Decker" userId="S::dad437@nau.edu::36e1fefb-f200-40a5-9193-6cdce38f6642" providerId="AD" clId="Web-{88242CF7-B9A5-4040-9D58-D2FA542C3FBD}" dt="2024-04-13T04:24:30.753" v="21" actId="14100"/>
          <ac:spMkLst>
            <pc:docMk/>
            <pc:sldMk cId="104892688" sldId="290"/>
            <ac:spMk id="9" creationId="{422225C0-3214-4145-895A-FB823F9AC519}"/>
          </ac:spMkLst>
        </pc:spChg>
        <pc:picChg chg="add mod">
          <ac:chgData name="Dennis Alan Decker" userId="S::dad437@nau.edu::36e1fefb-f200-40a5-9193-6cdce38f6642" providerId="AD" clId="Web-{88242CF7-B9A5-4040-9D58-D2FA542C3FBD}" dt="2024-04-13T04:24:15.690" v="12" actId="1076"/>
          <ac:picMkLst>
            <pc:docMk/>
            <pc:sldMk cId="104892688" sldId="290"/>
            <ac:picMk id="4" creationId="{D6DC806D-6BC5-5552-8796-3BC4D0CCD0C9}"/>
          </ac:picMkLst>
        </pc:picChg>
      </pc:sldChg>
      <pc:sldChg chg="modSp">
        <pc:chgData name="Dennis Alan Decker" userId="S::dad437@nau.edu::36e1fefb-f200-40a5-9193-6cdce38f6642" providerId="AD" clId="Web-{88242CF7-B9A5-4040-9D58-D2FA542C3FBD}" dt="2024-04-13T04:35:36.352" v="295" actId="20577"/>
        <pc:sldMkLst>
          <pc:docMk/>
          <pc:sldMk cId="727578625" sldId="291"/>
        </pc:sldMkLst>
        <pc:spChg chg="mod">
          <ac:chgData name="Dennis Alan Decker" userId="S::dad437@nau.edu::36e1fefb-f200-40a5-9193-6cdce38f6642" providerId="AD" clId="Web-{88242CF7-B9A5-4040-9D58-D2FA542C3FBD}" dt="2024-04-13T04:35:36.352" v="295" actId="20577"/>
          <ac:spMkLst>
            <pc:docMk/>
            <pc:sldMk cId="727578625" sldId="291"/>
            <ac:spMk id="3" creationId="{CBA9B4C4-1233-4E49-8460-003D32222498}"/>
          </ac:spMkLst>
        </pc:spChg>
      </pc:sldChg>
      <pc:sldChg chg="modSp">
        <pc:chgData name="Dennis Alan Decker" userId="S::dad437@nau.edu::36e1fefb-f200-40a5-9193-6cdce38f6642" providerId="AD" clId="Web-{88242CF7-B9A5-4040-9D58-D2FA542C3FBD}" dt="2024-04-13T04:58:54.947" v="977" actId="20577"/>
        <pc:sldMkLst>
          <pc:docMk/>
          <pc:sldMk cId="71441946" sldId="297"/>
        </pc:sldMkLst>
        <pc:spChg chg="mod">
          <ac:chgData name="Dennis Alan Decker" userId="S::dad437@nau.edu::36e1fefb-f200-40a5-9193-6cdce38f6642" providerId="AD" clId="Web-{88242CF7-B9A5-4040-9D58-D2FA542C3FBD}" dt="2024-04-13T04:57:15.429" v="960" actId="1076"/>
          <ac:spMkLst>
            <pc:docMk/>
            <pc:sldMk cId="71441946" sldId="297"/>
            <ac:spMk id="2" creationId="{9CD58A72-CC3B-47BB-88A7-BA569D8D63F5}"/>
          </ac:spMkLst>
        </pc:spChg>
        <pc:spChg chg="mod">
          <ac:chgData name="Dennis Alan Decker" userId="S::dad437@nau.edu::36e1fefb-f200-40a5-9193-6cdce38f6642" providerId="AD" clId="Web-{88242CF7-B9A5-4040-9D58-D2FA542C3FBD}" dt="2024-04-13T04:58:54.947" v="977" actId="20577"/>
          <ac:spMkLst>
            <pc:docMk/>
            <pc:sldMk cId="71441946" sldId="297"/>
            <ac:spMk id="3" creationId="{2D0AB169-2B29-4227-830E-B37616E30E58}"/>
          </ac:spMkLst>
        </pc:spChg>
      </pc:sldChg>
      <pc:sldChg chg="modSp">
        <pc:chgData name="Dennis Alan Decker" userId="S::dad437@nau.edu::36e1fefb-f200-40a5-9193-6cdce38f6642" providerId="AD" clId="Web-{88242CF7-B9A5-4040-9D58-D2FA542C3FBD}" dt="2024-04-13T04:36:05.603" v="309" actId="1076"/>
        <pc:sldMkLst>
          <pc:docMk/>
          <pc:sldMk cId="3305785443" sldId="302"/>
        </pc:sldMkLst>
        <pc:spChg chg="mod">
          <ac:chgData name="Dennis Alan Decker" userId="S::dad437@nau.edu::36e1fefb-f200-40a5-9193-6cdce38f6642" providerId="AD" clId="Web-{88242CF7-B9A5-4040-9D58-D2FA542C3FBD}" dt="2024-04-13T04:36:05.603" v="309" actId="1076"/>
          <ac:spMkLst>
            <pc:docMk/>
            <pc:sldMk cId="3305785443" sldId="302"/>
            <ac:spMk id="3" creationId="{A71CB885-43CD-31A1-9437-90B23110BA4C}"/>
          </ac:spMkLst>
        </pc:spChg>
      </pc:sldChg>
      <pc:sldChg chg="modSp">
        <pc:chgData name="Dennis Alan Decker" userId="S::dad437@nau.edu::36e1fefb-f200-40a5-9193-6cdce38f6642" providerId="AD" clId="Web-{88242CF7-B9A5-4040-9D58-D2FA542C3FBD}" dt="2024-04-13T04:35:59.806" v="308" actId="1076"/>
        <pc:sldMkLst>
          <pc:docMk/>
          <pc:sldMk cId="2835003427" sldId="304"/>
        </pc:sldMkLst>
        <pc:spChg chg="mod">
          <ac:chgData name="Dennis Alan Decker" userId="S::dad437@nau.edu::36e1fefb-f200-40a5-9193-6cdce38f6642" providerId="AD" clId="Web-{88242CF7-B9A5-4040-9D58-D2FA542C3FBD}" dt="2024-04-13T04:35:59.806" v="308" actId="1076"/>
          <ac:spMkLst>
            <pc:docMk/>
            <pc:sldMk cId="2835003427" sldId="304"/>
            <ac:spMk id="2" creationId="{1E1C967E-7743-A866-B815-4F35D0F7397D}"/>
          </ac:spMkLst>
        </pc:spChg>
        <pc:spChg chg="mod">
          <ac:chgData name="Dennis Alan Decker" userId="S::dad437@nau.edu::36e1fefb-f200-40a5-9193-6cdce38f6642" providerId="AD" clId="Web-{88242CF7-B9A5-4040-9D58-D2FA542C3FBD}" dt="2024-04-13T04:35:56.290" v="307" actId="1076"/>
          <ac:spMkLst>
            <pc:docMk/>
            <pc:sldMk cId="2835003427" sldId="304"/>
            <ac:spMk id="3" creationId="{14A8FD16-4682-0EDD-4112-2990A7EF9EDA}"/>
          </ac:spMkLst>
        </pc:spChg>
      </pc:sldChg>
      <pc:sldChg chg="del">
        <pc:chgData name="Dennis Alan Decker" userId="S::dad437@nau.edu::36e1fefb-f200-40a5-9193-6cdce38f6642" providerId="AD" clId="Web-{88242CF7-B9A5-4040-9D58-D2FA542C3FBD}" dt="2024-04-13T04:57:42.179" v="962"/>
        <pc:sldMkLst>
          <pc:docMk/>
          <pc:sldMk cId="1023556102" sldId="308"/>
        </pc:sldMkLst>
      </pc:sldChg>
      <pc:sldChg chg="addSp modSp">
        <pc:chgData name="Dennis Alan Decker" userId="S::dad437@nau.edu::36e1fefb-f200-40a5-9193-6cdce38f6642" providerId="AD" clId="Web-{88242CF7-B9A5-4040-9D58-D2FA542C3FBD}" dt="2024-04-13T04:56:15.582" v="938" actId="20577"/>
        <pc:sldMkLst>
          <pc:docMk/>
          <pc:sldMk cId="4255146461" sldId="309"/>
        </pc:sldMkLst>
        <pc:spChg chg="add mod">
          <ac:chgData name="Dennis Alan Decker" userId="S::dad437@nau.edu::36e1fefb-f200-40a5-9193-6cdce38f6642" providerId="AD" clId="Web-{88242CF7-B9A5-4040-9D58-D2FA542C3FBD}" dt="2024-04-13T04:56:15.582" v="938" actId="20577"/>
          <ac:spMkLst>
            <pc:docMk/>
            <pc:sldMk cId="4255146461" sldId="309"/>
            <ac:spMk id="4" creationId="{0F0FC1EC-74E2-0CE1-45E9-0B6D11760956}"/>
          </ac:spMkLst>
        </pc:spChg>
      </pc:sldChg>
      <pc:sldChg chg="del">
        <pc:chgData name="Dennis Alan Decker" userId="S::dad437@nau.edu::36e1fefb-f200-40a5-9193-6cdce38f6642" providerId="AD" clId="Web-{88242CF7-B9A5-4040-9D58-D2FA542C3FBD}" dt="2024-04-13T04:24:36.660" v="22"/>
        <pc:sldMkLst>
          <pc:docMk/>
          <pc:sldMk cId="2470451027" sldId="317"/>
        </pc:sldMkLst>
      </pc:sldChg>
    </pc:docChg>
  </pc:docChgLst>
  <pc:docChgLst>
    <pc:chgData name="Christopher Ryan Mason" userId="S::crm657@nau.edu::3b656d10-876f-4590-a77a-50c66fe6282a" providerId="AD" clId="Web-{26E9950A-8545-4C64-AEBA-7DD1CE7F7E76}"/>
    <pc:docChg chg="modSld">
      <pc:chgData name="Christopher Ryan Mason" userId="S::crm657@nau.edu::3b656d10-876f-4590-a77a-50c66fe6282a" providerId="AD" clId="Web-{26E9950A-8545-4C64-AEBA-7DD1CE7F7E76}" dt="2024-04-19T19:59:34.256" v="6" actId="20577"/>
      <pc:docMkLst>
        <pc:docMk/>
      </pc:docMkLst>
      <pc:sldChg chg="modSp">
        <pc:chgData name="Christopher Ryan Mason" userId="S::crm657@nau.edu::3b656d10-876f-4590-a77a-50c66fe6282a" providerId="AD" clId="Web-{26E9950A-8545-4C64-AEBA-7DD1CE7F7E76}" dt="2024-04-19T19:59:34.256" v="6" actId="20577"/>
        <pc:sldMkLst>
          <pc:docMk/>
          <pc:sldMk cId="496456719" sldId="277"/>
        </pc:sldMkLst>
        <pc:spChg chg="mod">
          <ac:chgData name="Christopher Ryan Mason" userId="S::crm657@nau.edu::3b656d10-876f-4590-a77a-50c66fe6282a" providerId="AD" clId="Web-{26E9950A-8545-4C64-AEBA-7DD1CE7F7E76}" dt="2024-04-19T19:59:34.256" v="6" actId="20577"/>
          <ac:spMkLst>
            <pc:docMk/>
            <pc:sldMk cId="496456719" sldId="277"/>
            <ac:spMk id="3" creationId="{054C3640-60BB-4262-9837-1DA8BC5A5EC2}"/>
          </ac:spMkLst>
        </pc:spChg>
      </pc:sldChg>
    </pc:docChg>
  </pc:docChgLst>
  <pc:docChgLst>
    <pc:chgData name="Dennis Alan Decker" userId="S::dad437@nau.edu::36e1fefb-f200-40a5-9193-6cdce38f6642" providerId="AD" clId="Web-{A0A7C9D4-41FF-45A7-9FEE-5648EFCF657A}"/>
    <pc:docChg chg="modSld">
      <pc:chgData name="Dennis Alan Decker" userId="S::dad437@nau.edu::36e1fefb-f200-40a5-9193-6cdce38f6642" providerId="AD" clId="Web-{A0A7C9D4-41FF-45A7-9FEE-5648EFCF657A}" dt="2024-04-10T23:14:32.353" v="9" actId="20577"/>
      <pc:docMkLst>
        <pc:docMk/>
      </pc:docMkLst>
      <pc:sldChg chg="modSp">
        <pc:chgData name="Dennis Alan Decker" userId="S::dad437@nau.edu::36e1fefb-f200-40a5-9193-6cdce38f6642" providerId="AD" clId="Web-{A0A7C9D4-41FF-45A7-9FEE-5648EFCF657A}" dt="2024-04-10T23:14:32.353" v="9" actId="20577"/>
        <pc:sldMkLst>
          <pc:docMk/>
          <pc:sldMk cId="2753234728" sldId="297"/>
        </pc:sldMkLst>
        <pc:spChg chg="mod">
          <ac:chgData name="Dennis Alan Decker" userId="S::dad437@nau.edu::36e1fefb-f200-40a5-9193-6cdce38f6642" providerId="AD" clId="Web-{A0A7C9D4-41FF-45A7-9FEE-5648EFCF657A}" dt="2024-04-10T23:14:32.353" v="9" actId="20577"/>
          <ac:spMkLst>
            <pc:docMk/>
            <pc:sldMk cId="2753234728" sldId="297"/>
            <ac:spMk id="3" creationId="{A71CB885-43CD-31A1-9437-90B23110BA4C}"/>
          </ac:spMkLst>
        </pc:spChg>
      </pc:sldChg>
    </pc:docChg>
  </pc:docChgLst>
  <pc:docChgLst>
    <pc:chgData name="Dennis Alan Decker" userId="S::dad437@nau.edu::36e1fefb-f200-40a5-9193-6cdce38f6642" providerId="AD" clId="Web-{E5B606E5-E5A2-4FC3-BB1E-45EB4D4B3031}"/>
    <pc:docChg chg="addSld modSld modSection">
      <pc:chgData name="Dennis Alan Decker" userId="S::dad437@nau.edu::36e1fefb-f200-40a5-9193-6cdce38f6642" providerId="AD" clId="Web-{E5B606E5-E5A2-4FC3-BB1E-45EB4D4B3031}" dt="2024-04-19T20:48:54.584" v="296" actId="1076"/>
      <pc:docMkLst>
        <pc:docMk/>
      </pc:docMkLst>
      <pc:sldChg chg="addSp delSp modSp">
        <pc:chgData name="Dennis Alan Decker" userId="S::dad437@nau.edu::36e1fefb-f200-40a5-9193-6cdce38f6642" providerId="AD" clId="Web-{E5B606E5-E5A2-4FC3-BB1E-45EB4D4B3031}" dt="2024-04-19T20:39:56.832" v="15" actId="1076"/>
        <pc:sldMkLst>
          <pc:docMk/>
          <pc:sldMk cId="4047197166" sldId="314"/>
        </pc:sldMkLst>
        <pc:spChg chg="mod">
          <ac:chgData name="Dennis Alan Decker" userId="S::dad437@nau.edu::36e1fefb-f200-40a5-9193-6cdce38f6642" providerId="AD" clId="Web-{E5B606E5-E5A2-4FC3-BB1E-45EB4D4B3031}" dt="2024-04-19T20:39:50.644" v="13" actId="14100"/>
          <ac:spMkLst>
            <pc:docMk/>
            <pc:sldMk cId="4047197166" sldId="314"/>
            <ac:spMk id="4" creationId="{D467C1B4-349A-4343-B2E0-8C292D87BF28}"/>
          </ac:spMkLst>
        </pc:spChg>
        <pc:spChg chg="mod">
          <ac:chgData name="Dennis Alan Decker" userId="S::dad437@nau.edu::36e1fefb-f200-40a5-9193-6cdce38f6642" providerId="AD" clId="Web-{E5B606E5-E5A2-4FC3-BB1E-45EB4D4B3031}" dt="2024-04-19T20:39:54.957" v="14" actId="1076"/>
          <ac:spMkLst>
            <pc:docMk/>
            <pc:sldMk cId="4047197166" sldId="314"/>
            <ac:spMk id="6" creationId="{75514FFB-5AB4-4897-901E-BFF4A9964590}"/>
          </ac:spMkLst>
        </pc:spChg>
        <pc:spChg chg="add del mod">
          <ac:chgData name="Dennis Alan Decker" userId="S::dad437@nau.edu::36e1fefb-f200-40a5-9193-6cdce38f6642" providerId="AD" clId="Web-{E5B606E5-E5A2-4FC3-BB1E-45EB4D4B3031}" dt="2024-04-19T20:39:30.065" v="10"/>
          <ac:spMkLst>
            <pc:docMk/>
            <pc:sldMk cId="4047197166" sldId="314"/>
            <ac:spMk id="8" creationId="{26864E5E-3DDF-9FC0-5800-0FBC03306BE5}"/>
          </ac:spMkLst>
        </pc:spChg>
        <pc:picChg chg="add mod">
          <ac:chgData name="Dennis Alan Decker" userId="S::dad437@nau.edu::36e1fefb-f200-40a5-9193-6cdce38f6642" providerId="AD" clId="Web-{E5B606E5-E5A2-4FC3-BB1E-45EB4D4B3031}" dt="2024-04-19T20:39:56.832" v="15" actId="1076"/>
          <ac:picMkLst>
            <pc:docMk/>
            <pc:sldMk cId="4047197166" sldId="314"/>
            <ac:picMk id="5" creationId="{988FBABC-CBFA-83C0-55AD-B2849BB41E39}"/>
          </ac:picMkLst>
        </pc:picChg>
        <pc:picChg chg="del">
          <ac:chgData name="Dennis Alan Decker" userId="S::dad437@nau.edu::36e1fefb-f200-40a5-9193-6cdce38f6642" providerId="AD" clId="Web-{E5B606E5-E5A2-4FC3-BB1E-45EB4D4B3031}" dt="2024-04-19T20:38:55.642" v="3"/>
          <ac:picMkLst>
            <pc:docMk/>
            <pc:sldMk cId="4047197166" sldId="314"/>
            <ac:picMk id="242" creationId="{00000000-0000-0000-0000-000000000000}"/>
          </ac:picMkLst>
        </pc:picChg>
      </pc:sldChg>
      <pc:sldChg chg="addSp delSp modSp">
        <pc:chgData name="Dennis Alan Decker" userId="S::dad437@nau.edu::36e1fefb-f200-40a5-9193-6cdce38f6642" providerId="AD" clId="Web-{E5B606E5-E5A2-4FC3-BB1E-45EB4D4B3031}" dt="2024-04-19T20:47:50.488" v="291" actId="14100"/>
        <pc:sldMkLst>
          <pc:docMk/>
          <pc:sldMk cId="130588552" sldId="315"/>
        </pc:sldMkLst>
        <pc:spChg chg="mod">
          <ac:chgData name="Dennis Alan Decker" userId="S::dad437@nau.edu::36e1fefb-f200-40a5-9193-6cdce38f6642" providerId="AD" clId="Web-{E5B606E5-E5A2-4FC3-BB1E-45EB4D4B3031}" dt="2024-04-19T20:47:38.363" v="287" actId="1076"/>
          <ac:spMkLst>
            <pc:docMk/>
            <pc:sldMk cId="130588552" sldId="315"/>
            <ac:spMk id="3" creationId="{845F6188-6123-41BC-BCF8-D5F0D8CAA125}"/>
          </ac:spMkLst>
        </pc:spChg>
        <pc:spChg chg="add mod">
          <ac:chgData name="Dennis Alan Decker" userId="S::dad437@nau.edu::36e1fefb-f200-40a5-9193-6cdce38f6642" providerId="AD" clId="Web-{E5B606E5-E5A2-4FC3-BB1E-45EB4D4B3031}" dt="2024-04-19T20:47:50.488" v="291" actId="14100"/>
          <ac:spMkLst>
            <pc:docMk/>
            <pc:sldMk cId="130588552" sldId="315"/>
            <ac:spMk id="4" creationId="{1F002D33-FFED-C5E5-69D5-F62EF7F8FD31}"/>
          </ac:spMkLst>
        </pc:spChg>
        <pc:spChg chg="add del mod">
          <ac:chgData name="Dennis Alan Decker" userId="S::dad437@nau.edu::36e1fefb-f200-40a5-9193-6cdce38f6642" providerId="AD" clId="Web-{E5B606E5-E5A2-4FC3-BB1E-45EB4D4B3031}" dt="2024-04-19T20:46:08.204" v="276"/>
          <ac:spMkLst>
            <pc:docMk/>
            <pc:sldMk cId="130588552" sldId="315"/>
            <ac:spMk id="6" creationId="{0DD6428E-0503-0773-9C8F-92BE8732F5EA}"/>
          </ac:spMkLst>
        </pc:spChg>
        <pc:picChg chg="del">
          <ac:chgData name="Dennis Alan Decker" userId="S::dad437@nau.edu::36e1fefb-f200-40a5-9193-6cdce38f6642" providerId="AD" clId="Web-{E5B606E5-E5A2-4FC3-BB1E-45EB4D4B3031}" dt="2024-04-19T20:45:53.062" v="274"/>
          <ac:picMkLst>
            <pc:docMk/>
            <pc:sldMk cId="130588552" sldId="315"/>
            <ac:picMk id="242" creationId="{00000000-0000-0000-0000-000000000000}"/>
          </ac:picMkLst>
        </pc:picChg>
        <pc:picChg chg="mod">
          <ac:chgData name="Dennis Alan Decker" userId="S::dad437@nau.edu::36e1fefb-f200-40a5-9193-6cdce38f6642" providerId="AD" clId="Web-{E5B606E5-E5A2-4FC3-BB1E-45EB4D4B3031}" dt="2024-04-19T20:47:41.113" v="288" actId="1076"/>
          <ac:picMkLst>
            <pc:docMk/>
            <pc:sldMk cId="130588552" sldId="315"/>
            <ac:picMk id="2050" creationId="{159B875E-BAB1-41F6-A849-304371B72281}"/>
          </ac:picMkLst>
        </pc:picChg>
      </pc:sldChg>
      <pc:sldChg chg="delSp modSp add replId">
        <pc:chgData name="Dennis Alan Decker" userId="S::dad437@nau.edu::36e1fefb-f200-40a5-9193-6cdce38f6642" providerId="AD" clId="Web-{E5B606E5-E5A2-4FC3-BB1E-45EB4D4B3031}" dt="2024-04-19T20:48:54.584" v="296" actId="1076"/>
        <pc:sldMkLst>
          <pc:docMk/>
          <pc:sldMk cId="2488898095" sldId="327"/>
        </pc:sldMkLst>
        <pc:spChg chg="mod">
          <ac:chgData name="Dennis Alan Decker" userId="S::dad437@nau.edu::36e1fefb-f200-40a5-9193-6cdce38f6642" providerId="AD" clId="Web-{E5B606E5-E5A2-4FC3-BB1E-45EB4D4B3031}" dt="2024-04-19T20:48:54.584" v="296" actId="1076"/>
          <ac:spMkLst>
            <pc:docMk/>
            <pc:sldMk cId="2488898095" sldId="327"/>
            <ac:spMk id="7" creationId="{A92AE83E-CD82-5A36-7F2F-EA0A8B4E2E09}"/>
          </ac:spMkLst>
        </pc:spChg>
        <pc:spChg chg="del">
          <ac:chgData name="Dennis Alan Decker" userId="S::dad437@nau.edu::36e1fefb-f200-40a5-9193-6cdce38f6642" providerId="AD" clId="Web-{E5B606E5-E5A2-4FC3-BB1E-45EB4D4B3031}" dt="2024-04-19T20:48:51.896" v="295"/>
          <ac:spMkLst>
            <pc:docMk/>
            <pc:sldMk cId="2488898095" sldId="327"/>
            <ac:spMk id="9" creationId="{422225C0-3214-4145-895A-FB823F9AC519}"/>
          </ac:spMkLst>
        </pc:spChg>
        <pc:picChg chg="del">
          <ac:chgData name="Dennis Alan Decker" userId="S::dad437@nau.edu::36e1fefb-f200-40a5-9193-6cdce38f6642" providerId="AD" clId="Web-{E5B606E5-E5A2-4FC3-BB1E-45EB4D4B3031}" dt="2024-04-19T20:48:48.928" v="293"/>
          <ac:picMkLst>
            <pc:docMk/>
            <pc:sldMk cId="2488898095" sldId="327"/>
            <ac:picMk id="4" creationId="{D6DC806D-6BC5-5552-8796-3BC4D0CCD0C9}"/>
          </ac:picMkLst>
        </pc:picChg>
        <pc:picChg chg="del">
          <ac:chgData name="Dennis Alan Decker" userId="S::dad437@nau.edu::36e1fefb-f200-40a5-9193-6cdce38f6642" providerId="AD" clId="Web-{E5B606E5-E5A2-4FC3-BB1E-45EB4D4B3031}" dt="2024-04-19T20:48:49.631" v="294"/>
          <ac:picMkLst>
            <pc:docMk/>
            <pc:sldMk cId="2488898095" sldId="327"/>
            <ac:picMk id="5" creationId="{20C7EF8B-C97C-48F7-970A-182721624215}"/>
          </ac:picMkLst>
        </pc:picChg>
      </pc:sldChg>
    </pc:docChg>
  </pc:docChgLst>
  <pc:docChgLst>
    <pc:chgData name="Dennis Alan Decker" userId="S::dad437@nau.edu::36e1fefb-f200-40a5-9193-6cdce38f6642" providerId="AD" clId="Web-{C2B93F72-6AE1-4AE5-8F6D-FC9911CC97EB}"/>
    <pc:docChg chg="modSld">
      <pc:chgData name="Dennis Alan Decker" userId="S::dad437@nau.edu::36e1fefb-f200-40a5-9193-6cdce38f6642" providerId="AD" clId="Web-{C2B93F72-6AE1-4AE5-8F6D-FC9911CC97EB}" dt="2024-04-13T05:14:49.126" v="64" actId="20577"/>
      <pc:docMkLst>
        <pc:docMk/>
      </pc:docMkLst>
      <pc:sldChg chg="modSp">
        <pc:chgData name="Dennis Alan Decker" userId="S::dad437@nau.edu::36e1fefb-f200-40a5-9193-6cdce38f6642" providerId="AD" clId="Web-{C2B93F72-6AE1-4AE5-8F6D-FC9911CC97EB}" dt="2024-04-13T05:13:47.077" v="58" actId="20577"/>
        <pc:sldMkLst>
          <pc:docMk/>
          <pc:sldMk cId="2721082162" sldId="281"/>
        </pc:sldMkLst>
        <pc:spChg chg="mod">
          <ac:chgData name="Dennis Alan Decker" userId="S::dad437@nau.edu::36e1fefb-f200-40a5-9193-6cdce38f6642" providerId="AD" clId="Web-{C2B93F72-6AE1-4AE5-8F6D-FC9911CC97EB}" dt="2024-04-13T05:13:47.077" v="58" actId="20577"/>
          <ac:spMkLst>
            <pc:docMk/>
            <pc:sldMk cId="2721082162" sldId="281"/>
            <ac:spMk id="3" creationId="{2D0AB169-2B29-4227-830E-B37616E30E58}"/>
          </ac:spMkLst>
        </pc:spChg>
      </pc:sldChg>
      <pc:sldChg chg="delSp modSp">
        <pc:chgData name="Dennis Alan Decker" userId="S::dad437@nau.edu::36e1fefb-f200-40a5-9193-6cdce38f6642" providerId="AD" clId="Web-{C2B93F72-6AE1-4AE5-8F6D-FC9911CC97EB}" dt="2024-04-13T05:14:49.126" v="64" actId="20577"/>
        <pc:sldMkLst>
          <pc:docMk/>
          <pc:sldMk cId="3218669246" sldId="282"/>
        </pc:sldMkLst>
        <pc:spChg chg="mod">
          <ac:chgData name="Dennis Alan Decker" userId="S::dad437@nau.edu::36e1fefb-f200-40a5-9193-6cdce38f6642" providerId="AD" clId="Web-{C2B93F72-6AE1-4AE5-8F6D-FC9911CC97EB}" dt="2024-04-13T05:14:42.751" v="61" actId="1076"/>
          <ac:spMkLst>
            <pc:docMk/>
            <pc:sldMk cId="3218669246" sldId="282"/>
            <ac:spMk id="3" creationId="{804BCADD-2153-40B4-AF4C-FFF72DA6DCE3}"/>
          </ac:spMkLst>
        </pc:spChg>
        <pc:spChg chg="del">
          <ac:chgData name="Dennis Alan Decker" userId="S::dad437@nau.edu::36e1fefb-f200-40a5-9193-6cdce38f6642" providerId="AD" clId="Web-{C2B93F72-6AE1-4AE5-8F6D-FC9911CC97EB}" dt="2024-04-13T05:14:37.454" v="60"/>
          <ac:spMkLst>
            <pc:docMk/>
            <pc:sldMk cId="3218669246" sldId="282"/>
            <ac:spMk id="13" creationId="{36C2EFA5-003A-4F95-B9C8-F380FF1637BE}"/>
          </ac:spMkLst>
        </pc:spChg>
        <pc:spChg chg="mod">
          <ac:chgData name="Dennis Alan Decker" userId="S::dad437@nau.edu::36e1fefb-f200-40a5-9193-6cdce38f6642" providerId="AD" clId="Web-{C2B93F72-6AE1-4AE5-8F6D-FC9911CC97EB}" dt="2024-04-13T05:14:49.126" v="64" actId="20577"/>
          <ac:spMkLst>
            <pc:docMk/>
            <pc:sldMk cId="3218669246" sldId="282"/>
            <ac:spMk id="15" creationId="{42BBF21A-D12F-4536-AF34-56D6A22F797F}"/>
          </ac:spMkLst>
        </pc:spChg>
      </pc:sldChg>
    </pc:docChg>
  </pc:docChgLst>
  <pc:docChgLst>
    <pc:chgData name="Dennis Alan Decker" userId="S::dad437@nau.edu::36e1fefb-f200-40a5-9193-6cdce38f6642" providerId="AD" clId="Web-{C7468E1D-2F1B-4F45-8A31-A5DDFF6FDCD9}"/>
    <pc:docChg chg="addSld modSld modSection">
      <pc:chgData name="Dennis Alan Decker" userId="S::dad437@nau.edu::36e1fefb-f200-40a5-9193-6cdce38f6642" providerId="AD" clId="Web-{C7468E1D-2F1B-4F45-8A31-A5DDFF6FDCD9}" dt="2024-04-13T01:13:55.663" v="219" actId="20577"/>
      <pc:docMkLst>
        <pc:docMk/>
      </pc:docMkLst>
      <pc:sldChg chg="modSp">
        <pc:chgData name="Dennis Alan Decker" userId="S::dad437@nau.edu::36e1fefb-f200-40a5-9193-6cdce38f6642" providerId="AD" clId="Web-{C7468E1D-2F1B-4F45-8A31-A5DDFF6FDCD9}" dt="2024-04-13T01:13:06.849" v="203" actId="20577"/>
        <pc:sldMkLst>
          <pc:docMk/>
          <pc:sldMk cId="2721082162" sldId="281"/>
        </pc:sldMkLst>
        <pc:spChg chg="mod">
          <ac:chgData name="Dennis Alan Decker" userId="S::dad437@nau.edu::36e1fefb-f200-40a5-9193-6cdce38f6642" providerId="AD" clId="Web-{C7468E1D-2F1B-4F45-8A31-A5DDFF6FDCD9}" dt="2024-04-13T01:13:06.849" v="203" actId="20577"/>
          <ac:spMkLst>
            <pc:docMk/>
            <pc:sldMk cId="2721082162" sldId="281"/>
            <ac:spMk id="2" creationId="{9CD58A72-CC3B-47BB-88A7-BA569D8D63F5}"/>
          </ac:spMkLst>
        </pc:spChg>
      </pc:sldChg>
      <pc:sldChg chg="modSp">
        <pc:chgData name="Dennis Alan Decker" userId="S::dad437@nau.edu::36e1fefb-f200-40a5-9193-6cdce38f6642" providerId="AD" clId="Web-{C7468E1D-2F1B-4F45-8A31-A5DDFF6FDCD9}" dt="2024-04-13T00:57:09.694" v="0" actId="20577"/>
        <pc:sldMkLst>
          <pc:docMk/>
          <pc:sldMk cId="104892688" sldId="290"/>
        </pc:sldMkLst>
        <pc:spChg chg="mod">
          <ac:chgData name="Dennis Alan Decker" userId="S::dad437@nau.edu::36e1fefb-f200-40a5-9193-6cdce38f6642" providerId="AD" clId="Web-{C7468E1D-2F1B-4F45-8A31-A5DDFF6FDCD9}" dt="2024-04-13T00:57:09.694" v="0" actId="20577"/>
          <ac:spMkLst>
            <pc:docMk/>
            <pc:sldMk cId="104892688" sldId="290"/>
            <ac:spMk id="9" creationId="{422225C0-3214-4145-895A-FB823F9AC519}"/>
          </ac:spMkLst>
        </pc:spChg>
      </pc:sldChg>
      <pc:sldChg chg="modSp">
        <pc:chgData name="Dennis Alan Decker" userId="S::dad437@nau.edu::36e1fefb-f200-40a5-9193-6cdce38f6642" providerId="AD" clId="Web-{C7468E1D-2F1B-4F45-8A31-A5DDFF6FDCD9}" dt="2024-04-13T01:13:11.912" v="207" actId="20577"/>
        <pc:sldMkLst>
          <pc:docMk/>
          <pc:sldMk cId="1783845214" sldId="294"/>
        </pc:sldMkLst>
        <pc:spChg chg="mod">
          <ac:chgData name="Dennis Alan Decker" userId="S::dad437@nau.edu::36e1fefb-f200-40a5-9193-6cdce38f6642" providerId="AD" clId="Web-{C7468E1D-2F1B-4F45-8A31-A5DDFF6FDCD9}" dt="2024-04-13T01:13:11.912" v="207" actId="20577"/>
          <ac:spMkLst>
            <pc:docMk/>
            <pc:sldMk cId="1783845214" sldId="294"/>
            <ac:spMk id="2" creationId="{9CD58A72-CC3B-47BB-88A7-BA569D8D63F5}"/>
          </ac:spMkLst>
        </pc:spChg>
      </pc:sldChg>
      <pc:sldChg chg="modSp">
        <pc:chgData name="Dennis Alan Decker" userId="S::dad437@nau.edu::36e1fefb-f200-40a5-9193-6cdce38f6642" providerId="AD" clId="Web-{C7468E1D-2F1B-4F45-8A31-A5DDFF6FDCD9}" dt="2024-04-13T01:13:18.240" v="209" actId="20577"/>
        <pc:sldMkLst>
          <pc:docMk/>
          <pc:sldMk cId="772321521" sldId="295"/>
        </pc:sldMkLst>
        <pc:spChg chg="mod">
          <ac:chgData name="Dennis Alan Decker" userId="S::dad437@nau.edu::36e1fefb-f200-40a5-9193-6cdce38f6642" providerId="AD" clId="Web-{C7468E1D-2F1B-4F45-8A31-A5DDFF6FDCD9}" dt="2024-04-13T01:13:18.240" v="209" actId="20577"/>
          <ac:spMkLst>
            <pc:docMk/>
            <pc:sldMk cId="772321521" sldId="295"/>
            <ac:spMk id="2" creationId="{9CD58A72-CC3B-47BB-88A7-BA569D8D63F5}"/>
          </ac:spMkLst>
        </pc:spChg>
      </pc:sldChg>
      <pc:sldChg chg="modSp">
        <pc:chgData name="Dennis Alan Decker" userId="S::dad437@nau.edu::36e1fefb-f200-40a5-9193-6cdce38f6642" providerId="AD" clId="Web-{C7468E1D-2F1B-4F45-8A31-A5DDFF6FDCD9}" dt="2024-04-13T01:13:24.662" v="211" actId="20577"/>
        <pc:sldMkLst>
          <pc:docMk/>
          <pc:sldMk cId="3317706412" sldId="296"/>
        </pc:sldMkLst>
        <pc:spChg chg="mod">
          <ac:chgData name="Dennis Alan Decker" userId="S::dad437@nau.edu::36e1fefb-f200-40a5-9193-6cdce38f6642" providerId="AD" clId="Web-{C7468E1D-2F1B-4F45-8A31-A5DDFF6FDCD9}" dt="2024-04-13T01:13:24.662" v="211" actId="20577"/>
          <ac:spMkLst>
            <pc:docMk/>
            <pc:sldMk cId="3317706412" sldId="296"/>
            <ac:spMk id="2" creationId="{9CD58A72-CC3B-47BB-88A7-BA569D8D63F5}"/>
          </ac:spMkLst>
        </pc:spChg>
      </pc:sldChg>
      <pc:sldChg chg="modSp">
        <pc:chgData name="Dennis Alan Decker" userId="S::dad437@nau.edu::36e1fefb-f200-40a5-9193-6cdce38f6642" providerId="AD" clId="Web-{C7468E1D-2F1B-4F45-8A31-A5DDFF6FDCD9}" dt="2024-04-13T01:13:33.194" v="214" actId="20577"/>
        <pc:sldMkLst>
          <pc:docMk/>
          <pc:sldMk cId="71441946" sldId="297"/>
        </pc:sldMkLst>
        <pc:spChg chg="mod">
          <ac:chgData name="Dennis Alan Decker" userId="S::dad437@nau.edu::36e1fefb-f200-40a5-9193-6cdce38f6642" providerId="AD" clId="Web-{C7468E1D-2F1B-4F45-8A31-A5DDFF6FDCD9}" dt="2024-04-13T01:13:33.194" v="214" actId="20577"/>
          <ac:spMkLst>
            <pc:docMk/>
            <pc:sldMk cId="71441946" sldId="297"/>
            <ac:spMk id="2" creationId="{9CD58A72-CC3B-47BB-88A7-BA569D8D63F5}"/>
          </ac:spMkLst>
        </pc:spChg>
        <pc:spChg chg="mod">
          <ac:chgData name="Dennis Alan Decker" userId="S::dad437@nau.edu::36e1fefb-f200-40a5-9193-6cdce38f6642" providerId="AD" clId="Web-{C7468E1D-2F1B-4F45-8A31-A5DDFF6FDCD9}" dt="2024-04-13T01:06:36.962" v="182" actId="20577"/>
          <ac:spMkLst>
            <pc:docMk/>
            <pc:sldMk cId="71441946" sldId="297"/>
            <ac:spMk id="3" creationId="{2D0AB169-2B29-4227-830E-B37616E30E58}"/>
          </ac:spMkLst>
        </pc:spChg>
      </pc:sldChg>
      <pc:sldChg chg="modSp add replId">
        <pc:chgData name="Dennis Alan Decker" userId="S::dad437@nau.edu::36e1fefb-f200-40a5-9193-6cdce38f6642" providerId="AD" clId="Web-{C7468E1D-2F1B-4F45-8A31-A5DDFF6FDCD9}" dt="2024-04-13T01:13:38.787" v="216" actId="20577"/>
        <pc:sldMkLst>
          <pc:docMk/>
          <pc:sldMk cId="1023556102" sldId="308"/>
        </pc:sldMkLst>
        <pc:spChg chg="mod">
          <ac:chgData name="Dennis Alan Decker" userId="S::dad437@nau.edu::36e1fefb-f200-40a5-9193-6cdce38f6642" providerId="AD" clId="Web-{C7468E1D-2F1B-4F45-8A31-A5DDFF6FDCD9}" dt="2024-04-13T01:13:38.787" v="216" actId="20577"/>
          <ac:spMkLst>
            <pc:docMk/>
            <pc:sldMk cId="1023556102" sldId="308"/>
            <ac:spMk id="2" creationId="{9CD58A72-CC3B-47BB-88A7-BA569D8D63F5}"/>
          </ac:spMkLst>
        </pc:spChg>
        <pc:spChg chg="mod">
          <ac:chgData name="Dennis Alan Decker" userId="S::dad437@nau.edu::36e1fefb-f200-40a5-9193-6cdce38f6642" providerId="AD" clId="Web-{C7468E1D-2F1B-4F45-8A31-A5DDFF6FDCD9}" dt="2024-04-13T01:07:04.181" v="188" actId="20577"/>
          <ac:spMkLst>
            <pc:docMk/>
            <pc:sldMk cId="1023556102" sldId="308"/>
            <ac:spMk id="3" creationId="{2D0AB169-2B29-4227-830E-B37616E30E58}"/>
          </ac:spMkLst>
        </pc:spChg>
      </pc:sldChg>
      <pc:sldChg chg="modSp add replId">
        <pc:chgData name="Dennis Alan Decker" userId="S::dad437@nau.edu::36e1fefb-f200-40a5-9193-6cdce38f6642" providerId="AD" clId="Web-{C7468E1D-2F1B-4F45-8A31-A5DDFF6FDCD9}" dt="2024-04-13T01:13:55.663" v="219" actId="20577"/>
        <pc:sldMkLst>
          <pc:docMk/>
          <pc:sldMk cId="4255146461" sldId="309"/>
        </pc:sldMkLst>
        <pc:spChg chg="mod">
          <ac:chgData name="Dennis Alan Decker" userId="S::dad437@nau.edu::36e1fefb-f200-40a5-9193-6cdce38f6642" providerId="AD" clId="Web-{C7468E1D-2F1B-4F45-8A31-A5DDFF6FDCD9}" dt="2024-04-13T01:13:51.819" v="218" actId="20577"/>
          <ac:spMkLst>
            <pc:docMk/>
            <pc:sldMk cId="4255146461" sldId="309"/>
            <ac:spMk id="2" creationId="{9CD58A72-CC3B-47BB-88A7-BA569D8D63F5}"/>
          </ac:spMkLst>
        </pc:spChg>
        <pc:spChg chg="mod">
          <ac:chgData name="Dennis Alan Decker" userId="S::dad437@nau.edu::36e1fefb-f200-40a5-9193-6cdce38f6642" providerId="AD" clId="Web-{C7468E1D-2F1B-4F45-8A31-A5DDFF6FDCD9}" dt="2024-04-13T01:13:55.663" v="219" actId="20577"/>
          <ac:spMkLst>
            <pc:docMk/>
            <pc:sldMk cId="4255146461" sldId="309"/>
            <ac:spMk id="3" creationId="{2D0AB169-2B29-4227-830E-B37616E30E58}"/>
          </ac:spMkLst>
        </pc:spChg>
      </pc:sldChg>
    </pc:docChg>
  </pc:docChgLst>
  <pc:docChgLst>
    <pc:chgData name="Dennis Alan Decker" userId="S::dad437@nau.edu::36e1fefb-f200-40a5-9193-6cdce38f6642" providerId="AD" clId="Web-{C5BEDCDF-75EE-4A95-BABE-5C6AB4F59D8A}"/>
    <pc:docChg chg="addSld modSld sldOrd modSection">
      <pc:chgData name="Dennis Alan Decker" userId="S::dad437@nau.edu::36e1fefb-f200-40a5-9193-6cdce38f6642" providerId="AD" clId="Web-{C5BEDCDF-75EE-4A95-BABE-5C6AB4F59D8A}" dt="2024-04-13T03:17:34.697" v="51"/>
      <pc:docMkLst>
        <pc:docMk/>
      </pc:docMkLst>
      <pc:sldChg chg="ord">
        <pc:chgData name="Dennis Alan Decker" userId="S::dad437@nau.edu::36e1fefb-f200-40a5-9193-6cdce38f6642" providerId="AD" clId="Web-{C5BEDCDF-75EE-4A95-BABE-5C6AB4F59D8A}" dt="2024-04-13T03:17:34.697" v="51"/>
        <pc:sldMkLst>
          <pc:docMk/>
          <pc:sldMk cId="0" sldId="271"/>
        </pc:sldMkLst>
      </pc:sldChg>
      <pc:sldChg chg="delSp modSp add replId">
        <pc:chgData name="Dennis Alan Decker" userId="S::dad437@nau.edu::36e1fefb-f200-40a5-9193-6cdce38f6642" providerId="AD" clId="Web-{C5BEDCDF-75EE-4A95-BABE-5C6AB4F59D8A}" dt="2024-04-13T03:16:25.539" v="20"/>
        <pc:sldMkLst>
          <pc:docMk/>
          <pc:sldMk cId="3753491306" sldId="310"/>
        </pc:sldMkLst>
        <pc:spChg chg="mod">
          <ac:chgData name="Dennis Alan Decker" userId="S::dad437@nau.edu::36e1fefb-f200-40a5-9193-6cdce38f6642" providerId="AD" clId="Web-{C5BEDCDF-75EE-4A95-BABE-5C6AB4F59D8A}" dt="2024-04-13T03:16:19.788" v="18" actId="20577"/>
          <ac:spMkLst>
            <pc:docMk/>
            <pc:sldMk cId="3753491306" sldId="310"/>
            <ac:spMk id="2" creationId="{50AE530F-0648-4953-9C37-AA4C7BB5DC0B}"/>
          </ac:spMkLst>
        </pc:spChg>
        <pc:spChg chg="del">
          <ac:chgData name="Dennis Alan Decker" userId="S::dad437@nau.edu::36e1fefb-f200-40a5-9193-6cdce38f6642" providerId="AD" clId="Web-{C5BEDCDF-75EE-4A95-BABE-5C6AB4F59D8A}" dt="2024-04-13T03:16:25.539" v="20"/>
          <ac:spMkLst>
            <pc:docMk/>
            <pc:sldMk cId="3753491306" sldId="310"/>
            <ac:spMk id="6" creationId="{86115769-0BEE-46CD-BECE-B810FD9C3B64}"/>
          </ac:spMkLst>
        </pc:spChg>
        <pc:picChg chg="del">
          <ac:chgData name="Dennis Alan Decker" userId="S::dad437@nau.edu::36e1fefb-f200-40a5-9193-6cdce38f6642" providerId="AD" clId="Web-{C5BEDCDF-75EE-4A95-BABE-5C6AB4F59D8A}" dt="2024-04-13T03:16:21.726" v="19"/>
          <ac:picMkLst>
            <pc:docMk/>
            <pc:sldMk cId="3753491306" sldId="310"/>
            <ac:picMk id="5122" creationId="{B2E139CD-3215-4D4A-8882-4DBDEBD85F9B}"/>
          </ac:picMkLst>
        </pc:picChg>
      </pc:sldChg>
      <pc:sldChg chg="modSp add replId">
        <pc:chgData name="Dennis Alan Decker" userId="S::dad437@nau.edu::36e1fefb-f200-40a5-9193-6cdce38f6642" providerId="AD" clId="Web-{C5BEDCDF-75EE-4A95-BABE-5C6AB4F59D8A}" dt="2024-04-13T03:16:49.993" v="31" actId="20577"/>
        <pc:sldMkLst>
          <pc:docMk/>
          <pc:sldMk cId="1789238938" sldId="311"/>
        </pc:sldMkLst>
        <pc:spChg chg="mod">
          <ac:chgData name="Dennis Alan Decker" userId="S::dad437@nau.edu::36e1fefb-f200-40a5-9193-6cdce38f6642" providerId="AD" clId="Web-{C5BEDCDF-75EE-4A95-BABE-5C6AB4F59D8A}" dt="2024-04-13T03:16:49.993" v="31" actId="20577"/>
          <ac:spMkLst>
            <pc:docMk/>
            <pc:sldMk cId="1789238938" sldId="311"/>
            <ac:spMk id="2" creationId="{50AE530F-0648-4953-9C37-AA4C7BB5DC0B}"/>
          </ac:spMkLst>
        </pc:spChg>
      </pc:sldChg>
      <pc:sldChg chg="modSp add replId">
        <pc:chgData name="Dennis Alan Decker" userId="S::dad437@nau.edu::36e1fefb-f200-40a5-9193-6cdce38f6642" providerId="AD" clId="Web-{C5BEDCDF-75EE-4A95-BABE-5C6AB4F59D8A}" dt="2024-04-13T03:17:13.681" v="37" actId="20577"/>
        <pc:sldMkLst>
          <pc:docMk/>
          <pc:sldMk cId="2122268252" sldId="312"/>
        </pc:sldMkLst>
        <pc:spChg chg="mod">
          <ac:chgData name="Dennis Alan Decker" userId="S::dad437@nau.edu::36e1fefb-f200-40a5-9193-6cdce38f6642" providerId="AD" clId="Web-{C5BEDCDF-75EE-4A95-BABE-5C6AB4F59D8A}" dt="2024-04-13T03:17:13.681" v="37" actId="20577"/>
          <ac:spMkLst>
            <pc:docMk/>
            <pc:sldMk cId="2122268252" sldId="312"/>
            <ac:spMk id="2" creationId="{50AE530F-0648-4953-9C37-AA4C7BB5DC0B}"/>
          </ac:spMkLst>
        </pc:spChg>
      </pc:sldChg>
      <pc:sldChg chg="modSp add replId">
        <pc:chgData name="Dennis Alan Decker" userId="S::dad437@nau.edu::36e1fefb-f200-40a5-9193-6cdce38f6642" providerId="AD" clId="Web-{C5BEDCDF-75EE-4A95-BABE-5C6AB4F59D8A}" dt="2024-04-13T03:17:33.166" v="50" actId="20577"/>
        <pc:sldMkLst>
          <pc:docMk/>
          <pc:sldMk cId="1987037459" sldId="313"/>
        </pc:sldMkLst>
        <pc:spChg chg="mod">
          <ac:chgData name="Dennis Alan Decker" userId="S::dad437@nau.edu::36e1fefb-f200-40a5-9193-6cdce38f6642" providerId="AD" clId="Web-{C5BEDCDF-75EE-4A95-BABE-5C6AB4F59D8A}" dt="2024-04-13T03:17:33.166" v="50" actId="20577"/>
          <ac:spMkLst>
            <pc:docMk/>
            <pc:sldMk cId="1987037459" sldId="313"/>
            <ac:spMk id="2" creationId="{50AE530F-0648-4953-9C37-AA4C7BB5DC0B}"/>
          </ac:spMkLst>
        </pc:spChg>
      </pc:sldChg>
    </pc:docChg>
  </pc:docChgLst>
  <pc:docChgLst>
    <pc:chgData name="Dennis Alan Decker" userId="S::dad437@nau.edu::36e1fefb-f200-40a5-9193-6cdce38f6642" providerId="AD" clId="Web-{847D9611-28D1-4A17-A983-BE1BC16EA4BB}"/>
    <pc:docChg chg="addSld modSld">
      <pc:chgData name="Dennis Alan Decker" userId="S::dad437@nau.edu::36e1fefb-f200-40a5-9193-6cdce38f6642" providerId="AD" clId="Web-{847D9611-28D1-4A17-A983-BE1BC16EA4BB}" dt="2024-04-10T23:00:03.418" v="216" actId="20577"/>
      <pc:docMkLst>
        <pc:docMk/>
      </pc:docMkLst>
      <pc:sldChg chg="modSp">
        <pc:chgData name="Dennis Alan Decker" userId="S::dad437@nau.edu::36e1fefb-f200-40a5-9193-6cdce38f6642" providerId="AD" clId="Web-{847D9611-28D1-4A17-A983-BE1BC16EA4BB}" dt="2024-04-10T22:58:27.633" v="190" actId="20577"/>
        <pc:sldMkLst>
          <pc:docMk/>
          <pc:sldMk cId="3305785443" sldId="295"/>
        </pc:sldMkLst>
        <pc:spChg chg="mod">
          <ac:chgData name="Dennis Alan Decker" userId="S::dad437@nau.edu::36e1fefb-f200-40a5-9193-6cdce38f6642" providerId="AD" clId="Web-{847D9611-28D1-4A17-A983-BE1BC16EA4BB}" dt="2024-04-10T22:54:56.813" v="12" actId="1076"/>
          <ac:spMkLst>
            <pc:docMk/>
            <pc:sldMk cId="3305785443" sldId="295"/>
            <ac:spMk id="2" creationId="{2C4DD374-6479-3DA2-0107-3EA6C0DF2A5F}"/>
          </ac:spMkLst>
        </pc:spChg>
        <pc:spChg chg="mod">
          <ac:chgData name="Dennis Alan Decker" userId="S::dad437@nau.edu::36e1fefb-f200-40a5-9193-6cdce38f6642" providerId="AD" clId="Web-{847D9611-28D1-4A17-A983-BE1BC16EA4BB}" dt="2024-04-10T22:58:27.633" v="190" actId="20577"/>
          <ac:spMkLst>
            <pc:docMk/>
            <pc:sldMk cId="3305785443" sldId="295"/>
            <ac:spMk id="3" creationId="{A71CB885-43CD-31A1-9437-90B23110BA4C}"/>
          </ac:spMkLst>
        </pc:spChg>
      </pc:sldChg>
      <pc:sldChg chg="modSp add replId">
        <pc:chgData name="Dennis Alan Decker" userId="S::dad437@nau.edu::36e1fefb-f200-40a5-9193-6cdce38f6642" providerId="AD" clId="Web-{847D9611-28D1-4A17-A983-BE1BC16EA4BB}" dt="2024-04-10T23:00:03.418" v="216" actId="20577"/>
        <pc:sldMkLst>
          <pc:docMk/>
          <pc:sldMk cId="2753234728" sldId="297"/>
        </pc:sldMkLst>
        <pc:spChg chg="mod">
          <ac:chgData name="Dennis Alan Decker" userId="S::dad437@nau.edu::36e1fefb-f200-40a5-9193-6cdce38f6642" providerId="AD" clId="Web-{847D9611-28D1-4A17-A983-BE1BC16EA4BB}" dt="2024-04-10T23:00:03.418" v="216" actId="20577"/>
          <ac:spMkLst>
            <pc:docMk/>
            <pc:sldMk cId="2753234728" sldId="297"/>
            <ac:spMk id="3" creationId="{A71CB885-43CD-31A1-9437-90B23110BA4C}"/>
          </ac:spMkLst>
        </pc:spChg>
      </pc:sldChg>
    </pc:docChg>
  </pc:docChgLst>
  <pc:docChgLst>
    <pc:chgData name="Dennis Alan Decker" userId="S::dad437@nau.edu::36e1fefb-f200-40a5-9193-6cdce38f6642" providerId="AD" clId="Web-{69E92382-B77D-4A74-8AF1-5AA599879F7A}"/>
    <pc:docChg chg="modSld">
      <pc:chgData name="Dennis Alan Decker" userId="S::dad437@nau.edu::36e1fefb-f200-40a5-9193-6cdce38f6642" providerId="AD" clId="Web-{69E92382-B77D-4A74-8AF1-5AA599879F7A}" dt="2024-04-10T23:10:40.150" v="279" actId="14100"/>
      <pc:docMkLst>
        <pc:docMk/>
      </pc:docMkLst>
      <pc:sldChg chg="modSp">
        <pc:chgData name="Dennis Alan Decker" userId="S::dad437@nau.edu::36e1fefb-f200-40a5-9193-6cdce38f6642" providerId="AD" clId="Web-{69E92382-B77D-4A74-8AF1-5AA599879F7A}" dt="2024-04-10T23:10:23.243" v="261" actId="20577"/>
        <pc:sldMkLst>
          <pc:docMk/>
          <pc:sldMk cId="3305785443" sldId="295"/>
        </pc:sldMkLst>
        <pc:spChg chg="mod">
          <ac:chgData name="Dennis Alan Decker" userId="S::dad437@nau.edu::36e1fefb-f200-40a5-9193-6cdce38f6642" providerId="AD" clId="Web-{69E92382-B77D-4A74-8AF1-5AA599879F7A}" dt="2024-04-10T23:10:23.243" v="261" actId="20577"/>
          <ac:spMkLst>
            <pc:docMk/>
            <pc:sldMk cId="3305785443" sldId="295"/>
            <ac:spMk id="2" creationId="{2C4DD374-6479-3DA2-0107-3EA6C0DF2A5F}"/>
          </ac:spMkLst>
        </pc:spChg>
      </pc:sldChg>
      <pc:sldChg chg="modSp">
        <pc:chgData name="Dennis Alan Decker" userId="S::dad437@nau.edu::36e1fefb-f200-40a5-9193-6cdce38f6642" providerId="AD" clId="Web-{69E92382-B77D-4A74-8AF1-5AA599879F7A}" dt="2024-04-10T23:10:40.150" v="279" actId="14100"/>
        <pc:sldMkLst>
          <pc:docMk/>
          <pc:sldMk cId="2753234728" sldId="297"/>
        </pc:sldMkLst>
        <pc:spChg chg="mod">
          <ac:chgData name="Dennis Alan Decker" userId="S::dad437@nau.edu::36e1fefb-f200-40a5-9193-6cdce38f6642" providerId="AD" clId="Web-{69E92382-B77D-4A74-8AF1-5AA599879F7A}" dt="2024-04-10T23:10:40.150" v="279" actId="14100"/>
          <ac:spMkLst>
            <pc:docMk/>
            <pc:sldMk cId="2753234728" sldId="297"/>
            <ac:spMk id="2" creationId="{2C4DD374-6479-3DA2-0107-3EA6C0DF2A5F}"/>
          </ac:spMkLst>
        </pc:spChg>
        <pc:spChg chg="mod">
          <ac:chgData name="Dennis Alan Decker" userId="S::dad437@nau.edu::36e1fefb-f200-40a5-9193-6cdce38f6642" providerId="AD" clId="Web-{69E92382-B77D-4A74-8AF1-5AA599879F7A}" dt="2024-04-10T23:10:18.196" v="258" actId="20577"/>
          <ac:spMkLst>
            <pc:docMk/>
            <pc:sldMk cId="2753234728" sldId="297"/>
            <ac:spMk id="3" creationId="{A71CB885-43CD-31A1-9437-90B23110BA4C}"/>
          </ac:spMkLst>
        </pc:spChg>
      </pc:sldChg>
    </pc:docChg>
  </pc:docChgLst>
  <pc:docChgLst>
    <pc:chgData name="Dennis Alan Decker" userId="S::dad437@nau.edu::36e1fefb-f200-40a5-9193-6cdce38f6642" providerId="AD" clId="Web-{A3514D1D-1A57-4198-AD46-7BD46875253A}"/>
    <pc:docChg chg="delSld modSld modSection">
      <pc:chgData name="Dennis Alan Decker" userId="S::dad437@nau.edu::36e1fefb-f200-40a5-9193-6cdce38f6642" providerId="AD" clId="Web-{A3514D1D-1A57-4198-AD46-7BD46875253A}" dt="2024-04-19T20:36:59.467" v="547"/>
      <pc:docMkLst>
        <pc:docMk/>
      </pc:docMkLst>
      <pc:sldChg chg="del">
        <pc:chgData name="Dennis Alan Decker" userId="S::dad437@nau.edu::36e1fefb-f200-40a5-9193-6cdce38f6642" providerId="AD" clId="Web-{A3514D1D-1A57-4198-AD46-7BD46875253A}" dt="2024-04-19T20:18:08.264" v="198"/>
        <pc:sldMkLst>
          <pc:docMk/>
          <pc:sldMk cId="2721082162" sldId="281"/>
        </pc:sldMkLst>
      </pc:sldChg>
      <pc:sldChg chg="del">
        <pc:chgData name="Dennis Alan Decker" userId="S::dad437@nau.edu::36e1fefb-f200-40a5-9193-6cdce38f6642" providerId="AD" clId="Web-{A3514D1D-1A57-4198-AD46-7BD46875253A}" dt="2024-04-19T20:18:09.998" v="199"/>
        <pc:sldMkLst>
          <pc:docMk/>
          <pc:sldMk cId="772321521" sldId="295"/>
        </pc:sldMkLst>
      </pc:sldChg>
      <pc:sldChg chg="del">
        <pc:chgData name="Dennis Alan Decker" userId="S::dad437@nau.edu::36e1fefb-f200-40a5-9193-6cdce38f6642" providerId="AD" clId="Web-{A3514D1D-1A57-4198-AD46-7BD46875253A}" dt="2024-04-19T20:18:11.795" v="200"/>
        <pc:sldMkLst>
          <pc:docMk/>
          <pc:sldMk cId="71441946" sldId="297"/>
        </pc:sldMkLst>
      </pc:sldChg>
      <pc:sldChg chg="del">
        <pc:chgData name="Dennis Alan Decker" userId="S::dad437@nau.edu::36e1fefb-f200-40a5-9193-6cdce38f6642" providerId="AD" clId="Web-{A3514D1D-1A57-4198-AD46-7BD46875253A}" dt="2024-04-19T20:18:13.624" v="201"/>
        <pc:sldMkLst>
          <pc:docMk/>
          <pc:sldMk cId="4255146461" sldId="309"/>
        </pc:sldMkLst>
      </pc:sldChg>
      <pc:sldChg chg="addSp delSp modSp">
        <pc:chgData name="Dennis Alan Decker" userId="S::dad437@nau.edu::36e1fefb-f200-40a5-9193-6cdce38f6642" providerId="AD" clId="Web-{A3514D1D-1A57-4198-AD46-7BD46875253A}" dt="2024-04-19T20:36:59.467" v="547"/>
        <pc:sldMkLst>
          <pc:docMk/>
          <pc:sldMk cId="4047197166" sldId="314"/>
        </pc:sldMkLst>
        <pc:spChg chg="add mod">
          <ac:chgData name="Dennis Alan Decker" userId="S::dad437@nau.edu::36e1fefb-f200-40a5-9193-6cdce38f6642" providerId="AD" clId="Web-{A3514D1D-1A57-4198-AD46-7BD46875253A}" dt="2024-04-19T20:36:10.963" v="546" actId="1076"/>
          <ac:spMkLst>
            <pc:docMk/>
            <pc:sldMk cId="4047197166" sldId="314"/>
            <ac:spMk id="2" creationId="{6D6A08FD-FA24-CCCF-DEB9-886222AD040B}"/>
          </ac:spMkLst>
        </pc:spChg>
        <pc:spChg chg="mod">
          <ac:chgData name="Dennis Alan Decker" userId="S::dad437@nau.edu::36e1fefb-f200-40a5-9193-6cdce38f6642" providerId="AD" clId="Web-{A3514D1D-1A57-4198-AD46-7BD46875253A}" dt="2024-04-19T20:35:35.148" v="529" actId="1076"/>
          <ac:spMkLst>
            <pc:docMk/>
            <pc:sldMk cId="4047197166" sldId="314"/>
            <ac:spMk id="4" creationId="{D467C1B4-349A-4343-B2E0-8C292D87BF28}"/>
          </ac:spMkLst>
        </pc:spChg>
        <pc:spChg chg="mod">
          <ac:chgData name="Dennis Alan Decker" userId="S::dad437@nau.edu::36e1fefb-f200-40a5-9193-6cdce38f6642" providerId="AD" clId="Web-{A3514D1D-1A57-4198-AD46-7BD46875253A}" dt="2024-04-19T20:36:02.119" v="545" actId="1076"/>
          <ac:spMkLst>
            <pc:docMk/>
            <pc:sldMk cId="4047197166" sldId="314"/>
            <ac:spMk id="6" creationId="{75514FFB-5AB4-4897-901E-BFF4A9964590}"/>
          </ac:spMkLst>
        </pc:spChg>
        <pc:spChg chg="mod">
          <ac:chgData name="Dennis Alan Decker" userId="S::dad437@nau.edu::36e1fefb-f200-40a5-9193-6cdce38f6642" providerId="AD" clId="Web-{A3514D1D-1A57-4198-AD46-7BD46875253A}" dt="2024-04-19T20:20:14.007" v="204" actId="14100"/>
          <ac:spMkLst>
            <pc:docMk/>
            <pc:sldMk cId="4047197166" sldId="314"/>
            <ac:spMk id="241" creationId="{00000000-0000-0000-0000-000000000000}"/>
          </ac:spMkLst>
        </pc:spChg>
        <pc:picChg chg="del mod modCrop">
          <ac:chgData name="Dennis Alan Decker" userId="S::dad437@nau.edu::36e1fefb-f200-40a5-9193-6cdce38f6642" providerId="AD" clId="Web-{A3514D1D-1A57-4198-AD46-7BD46875253A}" dt="2024-04-19T20:36:59.467" v="547"/>
          <ac:picMkLst>
            <pc:docMk/>
            <pc:sldMk cId="4047197166" sldId="314"/>
            <ac:picMk id="1026" creationId="{5BC6C593-ED7F-47CA-82BA-4A3DAA5B777E}"/>
          </ac:picMkLst>
        </pc:picChg>
        <pc:picChg chg="mod">
          <ac:chgData name="Dennis Alan Decker" userId="S::dad437@nau.edu::36e1fefb-f200-40a5-9193-6cdce38f6642" providerId="AD" clId="Web-{A3514D1D-1A57-4198-AD46-7BD46875253A}" dt="2024-04-19T20:35:33.117" v="528" actId="1076"/>
          <ac:picMkLst>
            <pc:docMk/>
            <pc:sldMk cId="4047197166" sldId="314"/>
            <ac:picMk id="1028" creationId="{F51C1D21-8AD4-4E92-BB6C-D1F5744DDB90}"/>
          </ac:picMkLst>
        </pc:picChg>
      </pc:sldChg>
      <pc:sldChg chg="modSp">
        <pc:chgData name="Dennis Alan Decker" userId="S::dad437@nau.edu::36e1fefb-f200-40a5-9193-6cdce38f6642" providerId="AD" clId="Web-{A3514D1D-1A57-4198-AD46-7BD46875253A}" dt="2024-04-19T20:16:58.759" v="197"/>
        <pc:sldMkLst>
          <pc:docMk/>
          <pc:sldMk cId="2914652196" sldId="324"/>
        </pc:sldMkLst>
        <pc:graphicFrameChg chg="mod modGraphic">
          <ac:chgData name="Dennis Alan Decker" userId="S::dad437@nau.edu::36e1fefb-f200-40a5-9193-6cdce38f6642" providerId="AD" clId="Web-{A3514D1D-1A57-4198-AD46-7BD46875253A}" dt="2024-04-19T20:16:58.759" v="197"/>
          <ac:graphicFrameMkLst>
            <pc:docMk/>
            <pc:sldMk cId="2914652196" sldId="324"/>
            <ac:graphicFrameMk id="4" creationId="{866BFFAE-D277-2EF7-8E89-49C1218F7D74}"/>
          </ac:graphicFrameMkLst>
        </pc:graphicFrameChg>
      </pc:sldChg>
      <pc:sldChg chg="modSp">
        <pc:chgData name="Dennis Alan Decker" userId="S::dad437@nau.edu::36e1fefb-f200-40a5-9193-6cdce38f6642" providerId="AD" clId="Web-{A3514D1D-1A57-4198-AD46-7BD46875253A}" dt="2024-04-19T20:15:53.661" v="185"/>
        <pc:sldMkLst>
          <pc:docMk/>
          <pc:sldMk cId="2884215149" sldId="325"/>
        </pc:sldMkLst>
        <pc:graphicFrameChg chg="mod modGraphic">
          <ac:chgData name="Dennis Alan Decker" userId="S::dad437@nau.edu::36e1fefb-f200-40a5-9193-6cdce38f6642" providerId="AD" clId="Web-{A3514D1D-1A57-4198-AD46-7BD46875253A}" dt="2024-04-19T20:15:53.661" v="185"/>
          <ac:graphicFrameMkLst>
            <pc:docMk/>
            <pc:sldMk cId="2884215149" sldId="325"/>
            <ac:graphicFrameMk id="3" creationId="{8296FA5D-5040-4322-6B7D-BBBB69AD6B0B}"/>
          </ac:graphicFrameMkLst>
        </pc:graphicFrameChg>
      </pc:sldChg>
    </pc:docChg>
  </pc:docChgLst>
  <pc:docChgLst>
    <pc:chgData name="Christopher Ryan Mason" userId="S::crm657@nau.edu::3b656d10-876f-4590-a77a-50c66fe6282a" providerId="AD" clId="Web-{F67E0364-1FAE-4CC1-985B-A1FFDEBAA33C}"/>
    <pc:docChg chg="modSld">
      <pc:chgData name="Christopher Ryan Mason" userId="S::crm657@nau.edu::3b656d10-876f-4590-a77a-50c66fe6282a" providerId="AD" clId="Web-{F67E0364-1FAE-4CC1-985B-A1FFDEBAA33C}" dt="2024-04-10T23:26:07.053" v="213"/>
      <pc:docMkLst>
        <pc:docMk/>
      </pc:docMkLst>
      <pc:sldChg chg="addSp delSp modSp">
        <pc:chgData name="Christopher Ryan Mason" userId="S::crm657@nau.edu::3b656d10-876f-4590-a77a-50c66fe6282a" providerId="AD" clId="Web-{F67E0364-1FAE-4CC1-985B-A1FFDEBAA33C}" dt="2024-04-10T23:22:11.404" v="97" actId="1076"/>
        <pc:sldMkLst>
          <pc:docMk/>
          <pc:sldMk cId="4133752147" sldId="288"/>
        </pc:sldMkLst>
        <pc:spChg chg="mod">
          <ac:chgData name="Christopher Ryan Mason" userId="S::crm657@nau.edu::3b656d10-876f-4590-a77a-50c66fe6282a" providerId="AD" clId="Web-{F67E0364-1FAE-4CC1-985B-A1FFDEBAA33C}" dt="2024-04-10T23:21:36.153" v="65" actId="1076"/>
          <ac:spMkLst>
            <pc:docMk/>
            <pc:sldMk cId="4133752147" sldId="288"/>
            <ac:spMk id="2" creationId="{CB4C497E-AC43-C77F-F2C1-11A287FBAAAA}"/>
          </ac:spMkLst>
        </pc:spChg>
        <pc:spChg chg="add del">
          <ac:chgData name="Christopher Ryan Mason" userId="S::crm657@nau.edu::3b656d10-876f-4590-a77a-50c66fe6282a" providerId="AD" clId="Web-{F67E0364-1FAE-4CC1-985B-A1FFDEBAA33C}" dt="2024-04-10T23:19:28.633" v="1"/>
          <ac:spMkLst>
            <pc:docMk/>
            <pc:sldMk cId="4133752147" sldId="288"/>
            <ac:spMk id="3" creationId="{55434476-B633-79DD-BA24-562FE2AB89CB}"/>
          </ac:spMkLst>
        </pc:spChg>
        <pc:spChg chg="add mod">
          <ac:chgData name="Christopher Ryan Mason" userId="S::crm657@nau.edu::3b656d10-876f-4590-a77a-50c66fe6282a" providerId="AD" clId="Web-{F67E0364-1FAE-4CC1-985B-A1FFDEBAA33C}" dt="2024-04-10T23:20:08.478" v="34" actId="1076"/>
          <ac:spMkLst>
            <pc:docMk/>
            <pc:sldMk cId="4133752147" sldId="288"/>
            <ac:spMk id="7" creationId="{36C81FBF-7944-4D89-4022-B5F15C01ABE6}"/>
          </ac:spMkLst>
        </pc:spChg>
        <pc:spChg chg="add mod">
          <ac:chgData name="Christopher Ryan Mason" userId="S::crm657@nau.edu::3b656d10-876f-4590-a77a-50c66fe6282a" providerId="AD" clId="Web-{F67E0364-1FAE-4CC1-985B-A1FFDEBAA33C}" dt="2024-04-10T23:21:25.996" v="64" actId="1076"/>
          <ac:spMkLst>
            <pc:docMk/>
            <pc:sldMk cId="4133752147" sldId="288"/>
            <ac:spMk id="8" creationId="{26C4BFCC-DA1D-D958-9AB4-7563283F53B7}"/>
          </ac:spMkLst>
        </pc:spChg>
        <pc:spChg chg="add mod">
          <ac:chgData name="Christopher Ryan Mason" userId="S::crm657@nau.edu::3b656d10-876f-4590-a77a-50c66fe6282a" providerId="AD" clId="Web-{F67E0364-1FAE-4CC1-985B-A1FFDEBAA33C}" dt="2024-04-10T23:22:11.404" v="97" actId="1076"/>
          <ac:spMkLst>
            <pc:docMk/>
            <pc:sldMk cId="4133752147" sldId="288"/>
            <ac:spMk id="9" creationId="{00D82684-D3E1-EBD7-EE8A-E991AB04EED8}"/>
          </ac:spMkLst>
        </pc:spChg>
        <pc:picChg chg="mod">
          <ac:chgData name="Christopher Ryan Mason" userId="S::crm657@nau.edu::3b656d10-876f-4590-a77a-50c66fe6282a" providerId="AD" clId="Web-{F67E0364-1FAE-4CC1-985B-A1FFDEBAA33C}" dt="2024-04-10T23:21:08.042" v="61" actId="1076"/>
          <ac:picMkLst>
            <pc:docMk/>
            <pc:sldMk cId="4133752147" sldId="288"/>
            <ac:picMk id="5" creationId="{F520EB26-93CF-A540-8AA0-25069BD31765}"/>
          </ac:picMkLst>
        </pc:picChg>
      </pc:sldChg>
      <pc:sldChg chg="modSp">
        <pc:chgData name="Christopher Ryan Mason" userId="S::crm657@nau.edu::3b656d10-876f-4590-a77a-50c66fe6282a" providerId="AD" clId="Web-{F67E0364-1FAE-4CC1-985B-A1FFDEBAA33C}" dt="2024-04-10T23:26:07.053" v="213"/>
        <pc:sldMkLst>
          <pc:docMk/>
          <pc:sldMk cId="3209688443" sldId="290"/>
        </pc:sldMkLst>
        <pc:graphicFrameChg chg="mod modGraphic">
          <ac:chgData name="Christopher Ryan Mason" userId="S::crm657@nau.edu::3b656d10-876f-4590-a77a-50c66fe6282a" providerId="AD" clId="Web-{F67E0364-1FAE-4CC1-985B-A1FFDEBAA33C}" dt="2024-04-10T23:26:07.053" v="213"/>
          <ac:graphicFrameMkLst>
            <pc:docMk/>
            <pc:sldMk cId="3209688443" sldId="290"/>
            <ac:graphicFrameMk id="4" creationId="{5FA00A12-6CDF-A7BE-F771-92969B6DF774}"/>
          </ac:graphicFrameMkLst>
        </pc:graphicFrameChg>
      </pc:sldChg>
      <pc:sldChg chg="modSp">
        <pc:chgData name="Christopher Ryan Mason" userId="S::crm657@nau.edu::3b656d10-876f-4590-a77a-50c66fe6282a" providerId="AD" clId="Web-{F67E0364-1FAE-4CC1-985B-A1FFDEBAA33C}" dt="2024-04-10T23:25:17.583" v="197" actId="20577"/>
        <pc:sldMkLst>
          <pc:docMk/>
          <pc:sldMk cId="273831892" sldId="292"/>
        </pc:sldMkLst>
        <pc:spChg chg="mod">
          <ac:chgData name="Christopher Ryan Mason" userId="S::crm657@nau.edu::3b656d10-876f-4590-a77a-50c66fe6282a" providerId="AD" clId="Web-{F67E0364-1FAE-4CC1-985B-A1FFDEBAA33C}" dt="2024-04-10T23:25:17.583" v="197" actId="20577"/>
          <ac:spMkLst>
            <pc:docMk/>
            <pc:sldMk cId="273831892" sldId="292"/>
            <ac:spMk id="3" creationId="{A71CB885-43CD-31A1-9437-90B23110BA4C}"/>
          </ac:spMkLst>
        </pc:spChg>
      </pc:sldChg>
    </pc:docChg>
  </pc:docChgLst>
  <pc:docChgLst>
    <pc:chgData name="Lorenz F Vios" userId="dae930ff-9785-4bab-8702-4ca1eb1ead8a" providerId="ADAL" clId="{080E683A-23C6-4A03-BE37-727BC21FAD8A}"/>
    <pc:docChg chg="undo redo custSel addSld delSld modSld sldOrd modSection">
      <pc:chgData name="Lorenz F Vios" userId="dae930ff-9785-4bab-8702-4ca1eb1ead8a" providerId="ADAL" clId="{080E683A-23C6-4A03-BE37-727BC21FAD8A}" dt="2024-04-19T22:01:45.783" v="2011" actId="20577"/>
      <pc:docMkLst>
        <pc:docMk/>
      </pc:docMkLst>
      <pc:sldChg chg="addSp delSp modSp add mod">
        <pc:chgData name="Lorenz F Vios" userId="dae930ff-9785-4bab-8702-4ca1eb1ead8a" providerId="ADAL" clId="{080E683A-23C6-4A03-BE37-727BC21FAD8A}" dt="2024-04-19T21:24:43.834" v="1968" actId="478"/>
        <pc:sldMkLst>
          <pc:docMk/>
          <pc:sldMk cId="0" sldId="271"/>
        </pc:sldMkLst>
        <pc:spChg chg="add del mod">
          <ac:chgData name="Lorenz F Vios" userId="dae930ff-9785-4bab-8702-4ca1eb1ead8a" providerId="ADAL" clId="{080E683A-23C6-4A03-BE37-727BC21FAD8A}" dt="2024-04-19T21:24:43.834" v="1968" actId="478"/>
          <ac:spMkLst>
            <pc:docMk/>
            <pc:sldMk cId="0" sldId="271"/>
            <ac:spMk id="3" creationId="{325764EA-7021-21D7-0176-71219F695A7D}"/>
          </ac:spMkLst>
        </pc:spChg>
        <pc:spChg chg="del">
          <ac:chgData name="Lorenz F Vios" userId="dae930ff-9785-4bab-8702-4ca1eb1ead8a" providerId="ADAL" clId="{080E683A-23C6-4A03-BE37-727BC21FAD8A}" dt="2024-04-12T20:46:28.563" v="15" actId="478"/>
          <ac:spMkLst>
            <pc:docMk/>
            <pc:sldMk cId="0" sldId="271"/>
            <ac:spMk id="243" creationId="{00000000-0000-0000-0000-000000000000}"/>
          </ac:spMkLst>
        </pc:spChg>
        <pc:spChg chg="mod">
          <ac:chgData name="Lorenz F Vios" userId="dae930ff-9785-4bab-8702-4ca1eb1ead8a" providerId="ADAL" clId="{080E683A-23C6-4A03-BE37-727BC21FAD8A}" dt="2024-04-19T20:59:49.707" v="1654" actId="20577"/>
          <ac:spMkLst>
            <pc:docMk/>
            <pc:sldMk cId="0" sldId="271"/>
            <ac:spMk id="245" creationId="{00000000-0000-0000-0000-000000000000}"/>
          </ac:spMkLst>
        </pc:spChg>
        <pc:picChg chg="del">
          <ac:chgData name="Lorenz F Vios" userId="dae930ff-9785-4bab-8702-4ca1eb1ead8a" providerId="ADAL" clId="{080E683A-23C6-4A03-BE37-727BC21FAD8A}" dt="2024-04-19T21:24:39.524" v="1967" actId="21"/>
          <ac:picMkLst>
            <pc:docMk/>
            <pc:sldMk cId="0" sldId="271"/>
            <ac:picMk id="242" creationId="{00000000-0000-0000-0000-000000000000}"/>
          </ac:picMkLst>
        </pc:picChg>
      </pc:sldChg>
      <pc:sldChg chg="modSp mod">
        <pc:chgData name="Lorenz F Vios" userId="dae930ff-9785-4bab-8702-4ca1eb1ead8a" providerId="ADAL" clId="{080E683A-23C6-4A03-BE37-727BC21FAD8A}" dt="2024-04-19T21:31:23.299" v="1989" actId="20577"/>
        <pc:sldMkLst>
          <pc:docMk/>
          <pc:sldMk cId="3738308609" sldId="278"/>
        </pc:sldMkLst>
        <pc:spChg chg="mod">
          <ac:chgData name="Lorenz F Vios" userId="dae930ff-9785-4bab-8702-4ca1eb1ead8a" providerId="ADAL" clId="{080E683A-23C6-4A03-BE37-727BC21FAD8A}" dt="2024-04-19T21:31:23.299" v="1989" actId="20577"/>
          <ac:spMkLst>
            <pc:docMk/>
            <pc:sldMk cId="3738308609" sldId="278"/>
            <ac:spMk id="3" creationId="{0A6E6B33-9F1F-4589-816F-6C1D865E8130}"/>
          </ac:spMkLst>
        </pc:spChg>
      </pc:sldChg>
      <pc:sldChg chg="modSp mod">
        <pc:chgData name="Lorenz F Vios" userId="dae930ff-9785-4bab-8702-4ca1eb1ead8a" providerId="ADAL" clId="{080E683A-23C6-4A03-BE37-727BC21FAD8A}" dt="2024-04-19T21:57:38.997" v="2000" actId="1076"/>
        <pc:sldMkLst>
          <pc:docMk/>
          <pc:sldMk cId="4253576733" sldId="279"/>
        </pc:sldMkLst>
        <pc:spChg chg="mod">
          <ac:chgData name="Lorenz F Vios" userId="dae930ff-9785-4bab-8702-4ca1eb1ead8a" providerId="ADAL" clId="{080E683A-23C6-4A03-BE37-727BC21FAD8A}" dt="2024-04-19T21:57:38.997" v="2000" actId="1076"/>
          <ac:spMkLst>
            <pc:docMk/>
            <pc:sldMk cId="4253576733" sldId="279"/>
            <ac:spMk id="4" creationId="{E1B733AF-4FBC-462A-86B2-5342BF03719F}"/>
          </ac:spMkLst>
        </pc:spChg>
        <pc:picChg chg="mod">
          <ac:chgData name="Lorenz F Vios" userId="dae930ff-9785-4bab-8702-4ca1eb1ead8a" providerId="ADAL" clId="{080E683A-23C6-4A03-BE37-727BC21FAD8A}" dt="2024-04-19T21:57:32.837" v="1999" actId="14826"/>
          <ac:picMkLst>
            <pc:docMk/>
            <pc:sldMk cId="4253576733" sldId="279"/>
            <ac:picMk id="8" creationId="{6A08463E-1FA7-4052-9867-872A445E473B}"/>
          </ac:picMkLst>
        </pc:picChg>
      </pc:sldChg>
      <pc:sldChg chg="modSp mod">
        <pc:chgData name="Lorenz F Vios" userId="dae930ff-9785-4bab-8702-4ca1eb1ead8a" providerId="ADAL" clId="{080E683A-23C6-4A03-BE37-727BC21FAD8A}" dt="2024-04-13T05:28:42.947" v="1331" actId="207"/>
        <pc:sldMkLst>
          <pc:docMk/>
          <pc:sldMk cId="2721082162" sldId="281"/>
        </pc:sldMkLst>
        <pc:spChg chg="mod">
          <ac:chgData name="Lorenz F Vios" userId="dae930ff-9785-4bab-8702-4ca1eb1ead8a" providerId="ADAL" clId="{080E683A-23C6-4A03-BE37-727BC21FAD8A}" dt="2024-04-13T05:28:42.947" v="1331" actId="207"/>
          <ac:spMkLst>
            <pc:docMk/>
            <pc:sldMk cId="2721082162" sldId="281"/>
            <ac:spMk id="3" creationId="{2D0AB169-2B29-4227-830E-B37616E30E58}"/>
          </ac:spMkLst>
        </pc:spChg>
      </pc:sldChg>
      <pc:sldChg chg="modSp mod">
        <pc:chgData name="Lorenz F Vios" userId="dae930ff-9785-4bab-8702-4ca1eb1ead8a" providerId="ADAL" clId="{080E683A-23C6-4A03-BE37-727BC21FAD8A}" dt="2024-04-19T21:34:28.938" v="1990" actId="20577"/>
        <pc:sldMkLst>
          <pc:docMk/>
          <pc:sldMk cId="3218669246" sldId="282"/>
        </pc:sldMkLst>
        <pc:spChg chg="mod">
          <ac:chgData name="Lorenz F Vios" userId="dae930ff-9785-4bab-8702-4ca1eb1ead8a" providerId="ADAL" clId="{080E683A-23C6-4A03-BE37-727BC21FAD8A}" dt="2024-04-19T21:34:28.938" v="1990" actId="20577"/>
          <ac:spMkLst>
            <pc:docMk/>
            <pc:sldMk cId="3218669246" sldId="282"/>
            <ac:spMk id="3" creationId="{804BCADD-2153-40B4-AF4C-FFF72DA6DCE3}"/>
          </ac:spMkLst>
        </pc:spChg>
        <pc:spChg chg="mod">
          <ac:chgData name="Lorenz F Vios" userId="dae930ff-9785-4bab-8702-4ca1eb1ead8a" providerId="ADAL" clId="{080E683A-23C6-4A03-BE37-727BC21FAD8A}" dt="2024-04-13T05:27:17.101" v="1320" actId="207"/>
          <ac:spMkLst>
            <pc:docMk/>
            <pc:sldMk cId="3218669246" sldId="282"/>
            <ac:spMk id="15" creationId="{42BBF21A-D12F-4536-AF34-56D6A22F797F}"/>
          </ac:spMkLst>
        </pc:spChg>
      </pc:sldChg>
      <pc:sldChg chg="modSp mod">
        <pc:chgData name="Lorenz F Vios" userId="dae930ff-9785-4bab-8702-4ca1eb1ead8a" providerId="ADAL" clId="{080E683A-23C6-4A03-BE37-727BC21FAD8A}" dt="2024-04-13T05:27:02.189" v="1318" actId="207"/>
        <pc:sldMkLst>
          <pc:docMk/>
          <pc:sldMk cId="1065761630" sldId="283"/>
        </pc:sldMkLst>
        <pc:spChg chg="mod">
          <ac:chgData name="Lorenz F Vios" userId="dae930ff-9785-4bab-8702-4ca1eb1ead8a" providerId="ADAL" clId="{080E683A-23C6-4A03-BE37-727BC21FAD8A}" dt="2024-04-13T05:26:57.214" v="1317" actId="207"/>
          <ac:spMkLst>
            <pc:docMk/>
            <pc:sldMk cId="1065761630" sldId="283"/>
            <ac:spMk id="3" creationId="{9173751D-E338-4A67-9418-2A9F71B31AD2}"/>
          </ac:spMkLst>
        </pc:spChg>
        <pc:spChg chg="mod">
          <ac:chgData name="Lorenz F Vios" userId="dae930ff-9785-4bab-8702-4ca1eb1ead8a" providerId="ADAL" clId="{080E683A-23C6-4A03-BE37-727BC21FAD8A}" dt="2024-04-13T05:27:02.189" v="1318" actId="207"/>
          <ac:spMkLst>
            <pc:docMk/>
            <pc:sldMk cId="1065761630" sldId="283"/>
            <ac:spMk id="6" creationId="{6AAFB2F0-49D9-4DCC-B76B-54ADBB376CD4}"/>
          </ac:spMkLst>
        </pc:spChg>
      </pc:sldChg>
      <pc:sldChg chg="modSp mod">
        <pc:chgData name="Lorenz F Vios" userId="dae930ff-9785-4bab-8702-4ca1eb1ead8a" providerId="ADAL" clId="{080E683A-23C6-4A03-BE37-727BC21FAD8A}" dt="2024-04-13T05:27:08.608" v="1319" actId="207"/>
        <pc:sldMkLst>
          <pc:docMk/>
          <pc:sldMk cId="3000998805" sldId="284"/>
        </pc:sldMkLst>
        <pc:spChg chg="mod">
          <ac:chgData name="Lorenz F Vios" userId="dae930ff-9785-4bab-8702-4ca1eb1ead8a" providerId="ADAL" clId="{080E683A-23C6-4A03-BE37-727BC21FAD8A}" dt="2024-04-13T05:27:08.608" v="1319" actId="207"/>
          <ac:spMkLst>
            <pc:docMk/>
            <pc:sldMk cId="3000998805" sldId="284"/>
            <ac:spMk id="3" creationId="{8F6BF7CE-5E9A-4BFB-9935-FB1F13E2B0D0}"/>
          </ac:spMkLst>
        </pc:spChg>
      </pc:sldChg>
      <pc:sldChg chg="modSp mod">
        <pc:chgData name="Lorenz F Vios" userId="dae930ff-9785-4bab-8702-4ca1eb1ead8a" providerId="ADAL" clId="{080E683A-23C6-4A03-BE37-727BC21FAD8A}" dt="2024-04-19T21:12:05.604" v="1682" actId="27636"/>
        <pc:sldMkLst>
          <pc:docMk/>
          <pc:sldMk cId="3375887100" sldId="285"/>
        </pc:sldMkLst>
        <pc:spChg chg="mod">
          <ac:chgData name="Lorenz F Vios" userId="dae930ff-9785-4bab-8702-4ca1eb1ead8a" providerId="ADAL" clId="{080E683A-23C6-4A03-BE37-727BC21FAD8A}" dt="2024-04-19T21:12:05.604" v="1682" actId="27636"/>
          <ac:spMkLst>
            <pc:docMk/>
            <pc:sldMk cId="3375887100" sldId="285"/>
            <ac:spMk id="3" creationId="{38470547-B2EE-4991-BC1F-6C4640934235}"/>
          </ac:spMkLst>
        </pc:spChg>
      </pc:sldChg>
      <pc:sldChg chg="modSp mod">
        <pc:chgData name="Lorenz F Vios" userId="dae930ff-9785-4bab-8702-4ca1eb1ead8a" providerId="ADAL" clId="{080E683A-23C6-4A03-BE37-727BC21FAD8A}" dt="2024-04-13T05:26:41.784" v="1314" actId="207"/>
        <pc:sldMkLst>
          <pc:docMk/>
          <pc:sldMk cId="1747171412" sldId="286"/>
        </pc:sldMkLst>
        <pc:spChg chg="mod">
          <ac:chgData name="Lorenz F Vios" userId="dae930ff-9785-4bab-8702-4ca1eb1ead8a" providerId="ADAL" clId="{080E683A-23C6-4A03-BE37-727BC21FAD8A}" dt="2024-04-13T05:26:37.404" v="1313" actId="207"/>
          <ac:spMkLst>
            <pc:docMk/>
            <pc:sldMk cId="1747171412" sldId="286"/>
            <ac:spMk id="5" creationId="{AC50435A-273A-46CA-A8C0-27D2B3F9A51D}"/>
          </ac:spMkLst>
        </pc:spChg>
        <pc:spChg chg="mod">
          <ac:chgData name="Lorenz F Vios" userId="dae930ff-9785-4bab-8702-4ca1eb1ead8a" providerId="ADAL" clId="{080E683A-23C6-4A03-BE37-727BC21FAD8A}" dt="2024-04-13T05:26:41.784" v="1314" actId="207"/>
          <ac:spMkLst>
            <pc:docMk/>
            <pc:sldMk cId="1747171412" sldId="286"/>
            <ac:spMk id="7" creationId="{E08CC56C-6BBD-48E5-A7FF-7D05D1F44DF4}"/>
          </ac:spMkLst>
        </pc:spChg>
      </pc:sldChg>
      <pc:sldChg chg="modSp mod">
        <pc:chgData name="Lorenz F Vios" userId="dae930ff-9785-4bab-8702-4ca1eb1ead8a" providerId="ADAL" clId="{080E683A-23C6-4A03-BE37-727BC21FAD8A}" dt="2024-04-19T22:01:45.783" v="2011" actId="20577"/>
        <pc:sldMkLst>
          <pc:docMk/>
          <pc:sldMk cId="2724631205" sldId="287"/>
        </pc:sldMkLst>
        <pc:spChg chg="mod">
          <ac:chgData name="Lorenz F Vios" userId="dae930ff-9785-4bab-8702-4ca1eb1ead8a" providerId="ADAL" clId="{080E683A-23C6-4A03-BE37-727BC21FAD8A}" dt="2024-04-19T21:25:34.330" v="1972" actId="12"/>
          <ac:spMkLst>
            <pc:docMk/>
            <pc:sldMk cId="2724631205" sldId="287"/>
            <ac:spMk id="5" creationId="{C400D6E2-AA59-41CB-BB8A-F0389DAAA50B}"/>
          </ac:spMkLst>
        </pc:spChg>
        <pc:spChg chg="mod">
          <ac:chgData name="Lorenz F Vios" userId="dae930ff-9785-4bab-8702-4ca1eb1ead8a" providerId="ADAL" clId="{080E683A-23C6-4A03-BE37-727BC21FAD8A}" dt="2024-04-13T05:26:33.745" v="1312" actId="207"/>
          <ac:spMkLst>
            <pc:docMk/>
            <pc:sldMk cId="2724631205" sldId="287"/>
            <ac:spMk id="12" creationId="{F24CD6C5-BA1C-4D5F-9888-B1F2FA069EF3}"/>
          </ac:spMkLst>
        </pc:spChg>
        <pc:spChg chg="mod">
          <ac:chgData name="Lorenz F Vios" userId="dae930ff-9785-4bab-8702-4ca1eb1ead8a" providerId="ADAL" clId="{080E683A-23C6-4A03-BE37-727BC21FAD8A}" dt="2024-04-19T22:01:45.783" v="2011" actId="20577"/>
          <ac:spMkLst>
            <pc:docMk/>
            <pc:sldMk cId="2724631205" sldId="287"/>
            <ac:spMk id="14" creationId="{7A210A81-B0C6-4A5A-B8EC-9812F1AC84E9}"/>
          </ac:spMkLst>
        </pc:spChg>
        <pc:spChg chg="mod">
          <ac:chgData name="Lorenz F Vios" userId="dae930ff-9785-4bab-8702-4ca1eb1ead8a" providerId="ADAL" clId="{080E683A-23C6-4A03-BE37-727BC21FAD8A}" dt="2024-04-13T05:26:33.745" v="1312" actId="207"/>
          <ac:spMkLst>
            <pc:docMk/>
            <pc:sldMk cId="2724631205" sldId="287"/>
            <ac:spMk id="15" creationId="{25AE2FCB-D6AC-44C2-8E7B-2ACC1F351221}"/>
          </ac:spMkLst>
        </pc:spChg>
      </pc:sldChg>
      <pc:sldChg chg="del">
        <pc:chgData name="Lorenz F Vios" userId="dae930ff-9785-4bab-8702-4ca1eb1ead8a" providerId="ADAL" clId="{080E683A-23C6-4A03-BE37-727BC21FAD8A}" dt="2024-04-12T20:43:24.910" v="1" actId="47"/>
        <pc:sldMkLst>
          <pc:docMk/>
          <pc:sldMk cId="1246968488" sldId="288"/>
        </pc:sldMkLst>
      </pc:sldChg>
      <pc:sldChg chg="delSp add mod">
        <pc:chgData name="Lorenz F Vios" userId="dae930ff-9785-4bab-8702-4ca1eb1ead8a" providerId="ADAL" clId="{080E683A-23C6-4A03-BE37-727BC21FAD8A}" dt="2024-04-12T20:44:18.286" v="8" actId="478"/>
        <pc:sldMkLst>
          <pc:docMk/>
          <pc:sldMk cId="4133752147" sldId="288"/>
        </pc:sldMkLst>
        <pc:spChg chg="del">
          <ac:chgData name="Lorenz F Vios" userId="dae930ff-9785-4bab-8702-4ca1eb1ead8a" providerId="ADAL" clId="{080E683A-23C6-4A03-BE37-727BC21FAD8A}" dt="2024-04-12T20:44:18.286" v="8" actId="478"/>
          <ac:spMkLst>
            <pc:docMk/>
            <pc:sldMk cId="4133752147" sldId="288"/>
            <ac:spMk id="10" creationId="{AD7587CC-A524-9416-E249-0F4553B8E04C}"/>
          </ac:spMkLst>
        </pc:spChg>
      </pc:sldChg>
      <pc:sldChg chg="modSp mod ord">
        <pc:chgData name="Lorenz F Vios" userId="dae930ff-9785-4bab-8702-4ca1eb1ead8a" providerId="ADAL" clId="{080E683A-23C6-4A03-BE37-727BC21FAD8A}" dt="2024-04-13T05:26:07.450" v="1307" actId="207"/>
        <pc:sldMkLst>
          <pc:docMk/>
          <pc:sldMk cId="2766492332" sldId="289"/>
        </pc:sldMkLst>
        <pc:spChg chg="mod">
          <ac:chgData name="Lorenz F Vios" userId="dae930ff-9785-4bab-8702-4ca1eb1ead8a" providerId="ADAL" clId="{080E683A-23C6-4A03-BE37-727BC21FAD8A}" dt="2024-04-13T05:26:07.450" v="1307" actId="207"/>
          <ac:spMkLst>
            <pc:docMk/>
            <pc:sldMk cId="2766492332" sldId="289"/>
            <ac:spMk id="6" creationId="{86115769-0BEE-46CD-BECE-B810FD9C3B64}"/>
          </ac:spMkLst>
        </pc:spChg>
      </pc:sldChg>
      <pc:sldChg chg="ord">
        <pc:chgData name="Lorenz F Vios" userId="dae930ff-9785-4bab-8702-4ca1eb1ead8a" providerId="ADAL" clId="{080E683A-23C6-4A03-BE37-727BC21FAD8A}" dt="2024-04-12T21:36:15.155" v="17"/>
        <pc:sldMkLst>
          <pc:docMk/>
          <pc:sldMk cId="104892688" sldId="290"/>
        </pc:sldMkLst>
      </pc:sldChg>
      <pc:sldChg chg="modSp mod">
        <pc:chgData name="Lorenz F Vios" userId="dae930ff-9785-4bab-8702-4ca1eb1ead8a" providerId="ADAL" clId="{080E683A-23C6-4A03-BE37-727BC21FAD8A}" dt="2024-04-19T20:44:13.721" v="1418" actId="20577"/>
        <pc:sldMkLst>
          <pc:docMk/>
          <pc:sldMk cId="727578625" sldId="291"/>
        </pc:sldMkLst>
        <pc:spChg chg="mod">
          <ac:chgData name="Lorenz F Vios" userId="dae930ff-9785-4bab-8702-4ca1eb1ead8a" providerId="ADAL" clId="{080E683A-23C6-4A03-BE37-727BC21FAD8A}" dt="2024-04-19T20:44:13.721" v="1418" actId="20577"/>
          <ac:spMkLst>
            <pc:docMk/>
            <pc:sldMk cId="727578625" sldId="291"/>
            <ac:spMk id="3" creationId="{CBA9B4C4-1233-4E49-8460-003D32222498}"/>
          </ac:spMkLst>
        </pc:spChg>
      </pc:sldChg>
      <pc:sldChg chg="modSp mod">
        <pc:chgData name="Lorenz F Vios" userId="dae930ff-9785-4bab-8702-4ca1eb1ead8a" providerId="ADAL" clId="{080E683A-23C6-4A03-BE37-727BC21FAD8A}" dt="2024-04-13T05:29:27.496" v="1335" actId="207"/>
        <pc:sldMkLst>
          <pc:docMk/>
          <pc:sldMk cId="772321521" sldId="295"/>
        </pc:sldMkLst>
        <pc:spChg chg="mod">
          <ac:chgData name="Lorenz F Vios" userId="dae930ff-9785-4bab-8702-4ca1eb1ead8a" providerId="ADAL" clId="{080E683A-23C6-4A03-BE37-727BC21FAD8A}" dt="2024-04-13T05:29:27.496" v="1335" actId="207"/>
          <ac:spMkLst>
            <pc:docMk/>
            <pc:sldMk cId="772321521" sldId="295"/>
            <ac:spMk id="3" creationId="{2D0AB169-2B29-4227-830E-B37616E30E58}"/>
          </ac:spMkLst>
        </pc:spChg>
      </pc:sldChg>
      <pc:sldChg chg="addSp delSp modSp mod">
        <pc:chgData name="Lorenz F Vios" userId="dae930ff-9785-4bab-8702-4ca1eb1ead8a" providerId="ADAL" clId="{080E683A-23C6-4A03-BE37-727BC21FAD8A}" dt="2024-04-13T05:29:11.170" v="1333" actId="1076"/>
        <pc:sldMkLst>
          <pc:docMk/>
          <pc:sldMk cId="71441946" sldId="297"/>
        </pc:sldMkLst>
        <pc:spChg chg="del">
          <ac:chgData name="Lorenz F Vios" userId="dae930ff-9785-4bab-8702-4ca1eb1ead8a" providerId="ADAL" clId="{080E683A-23C6-4A03-BE37-727BC21FAD8A}" dt="2024-04-13T05:27:57.843" v="1327" actId="478"/>
          <ac:spMkLst>
            <pc:docMk/>
            <pc:sldMk cId="71441946" sldId="297"/>
            <ac:spMk id="2" creationId="{9CD58A72-CC3B-47BB-88A7-BA569D8D63F5}"/>
          </ac:spMkLst>
        </pc:spChg>
        <pc:spChg chg="mod">
          <ac:chgData name="Lorenz F Vios" userId="dae930ff-9785-4bab-8702-4ca1eb1ead8a" providerId="ADAL" clId="{080E683A-23C6-4A03-BE37-727BC21FAD8A}" dt="2024-04-13T05:29:11.170" v="1333" actId="1076"/>
          <ac:spMkLst>
            <pc:docMk/>
            <pc:sldMk cId="71441946" sldId="297"/>
            <ac:spMk id="3" creationId="{2D0AB169-2B29-4227-830E-B37616E30E58}"/>
          </ac:spMkLst>
        </pc:spChg>
        <pc:spChg chg="add mod ord">
          <ac:chgData name="Lorenz F Vios" userId="dae930ff-9785-4bab-8702-4ca1eb1ead8a" providerId="ADAL" clId="{080E683A-23C6-4A03-BE37-727BC21FAD8A}" dt="2024-04-13T05:27:49.742" v="1326" actId="167"/>
          <ac:spMkLst>
            <pc:docMk/>
            <pc:sldMk cId="71441946" sldId="297"/>
            <ac:spMk id="4" creationId="{114D385C-9443-27FA-B897-65C54CE58B20}"/>
          </ac:spMkLst>
        </pc:spChg>
        <pc:spChg chg="add del mod">
          <ac:chgData name="Lorenz F Vios" userId="dae930ff-9785-4bab-8702-4ca1eb1ead8a" providerId="ADAL" clId="{080E683A-23C6-4A03-BE37-727BC21FAD8A}" dt="2024-04-13T05:28:01.080" v="1328" actId="478"/>
          <ac:spMkLst>
            <pc:docMk/>
            <pc:sldMk cId="71441946" sldId="297"/>
            <ac:spMk id="6" creationId="{243559D1-1881-E0C3-AD5A-EB2620F74215}"/>
          </ac:spMkLst>
        </pc:spChg>
      </pc:sldChg>
      <pc:sldChg chg="delSp add mod">
        <pc:chgData name="Lorenz F Vios" userId="dae930ff-9785-4bab-8702-4ca1eb1ead8a" providerId="ADAL" clId="{080E683A-23C6-4A03-BE37-727BC21FAD8A}" dt="2024-04-12T20:43:29.666" v="2" actId="478"/>
        <pc:sldMkLst>
          <pc:docMk/>
          <pc:sldMk cId="3209688443" sldId="298"/>
        </pc:sldMkLst>
        <pc:spChg chg="del">
          <ac:chgData name="Lorenz F Vios" userId="dae930ff-9785-4bab-8702-4ca1eb1ead8a" providerId="ADAL" clId="{080E683A-23C6-4A03-BE37-727BC21FAD8A}" dt="2024-04-12T20:43:29.666" v="2" actId="478"/>
          <ac:spMkLst>
            <pc:docMk/>
            <pc:sldMk cId="3209688443" sldId="298"/>
            <ac:spMk id="3" creationId="{FA412579-D9DB-63EB-44E4-CA3093A41B3D}"/>
          </ac:spMkLst>
        </pc:spChg>
      </pc:sldChg>
      <pc:sldChg chg="delSp modSp add mod">
        <pc:chgData name="Lorenz F Vios" userId="dae930ff-9785-4bab-8702-4ca1eb1ead8a" providerId="ADAL" clId="{080E683A-23C6-4A03-BE37-727BC21FAD8A}" dt="2024-04-19T21:14:56.295" v="1729" actId="1076"/>
        <pc:sldMkLst>
          <pc:docMk/>
          <pc:sldMk cId="946216499" sldId="299"/>
        </pc:sldMkLst>
        <pc:spChg chg="mod">
          <ac:chgData name="Lorenz F Vios" userId="dae930ff-9785-4bab-8702-4ca1eb1ead8a" providerId="ADAL" clId="{080E683A-23C6-4A03-BE37-727BC21FAD8A}" dt="2024-04-19T21:14:20.300" v="1721" actId="1035"/>
          <ac:spMkLst>
            <pc:docMk/>
            <pc:sldMk cId="946216499" sldId="299"/>
            <ac:spMk id="3" creationId="{E0C2191A-2F94-F933-184E-9948CFABD879}"/>
          </ac:spMkLst>
        </pc:spChg>
        <pc:spChg chg="del">
          <ac:chgData name="Lorenz F Vios" userId="dae930ff-9785-4bab-8702-4ca1eb1ead8a" providerId="ADAL" clId="{080E683A-23C6-4A03-BE37-727BC21FAD8A}" dt="2024-04-12T20:44:23.755" v="13" actId="478"/>
          <ac:spMkLst>
            <pc:docMk/>
            <pc:sldMk cId="946216499" sldId="299"/>
            <ac:spMk id="4" creationId="{E57D7502-43B2-4966-B944-5387BA0CB2FE}"/>
          </ac:spMkLst>
        </pc:spChg>
        <pc:spChg chg="mod">
          <ac:chgData name="Lorenz F Vios" userId="dae930ff-9785-4bab-8702-4ca1eb1ead8a" providerId="ADAL" clId="{080E683A-23C6-4A03-BE37-727BC21FAD8A}" dt="2024-04-19T21:14:56.295" v="1729" actId="1076"/>
          <ac:spMkLst>
            <pc:docMk/>
            <pc:sldMk cId="946216499" sldId="299"/>
            <ac:spMk id="5" creationId="{08A61304-CDBB-4705-B63C-077D9ACF4427}"/>
          </ac:spMkLst>
        </pc:spChg>
        <pc:picChg chg="mod">
          <ac:chgData name="Lorenz F Vios" userId="dae930ff-9785-4bab-8702-4ca1eb1ead8a" providerId="ADAL" clId="{080E683A-23C6-4A03-BE37-727BC21FAD8A}" dt="2024-04-19T21:14:44.282" v="1728" actId="1076"/>
          <ac:picMkLst>
            <pc:docMk/>
            <pc:sldMk cId="946216499" sldId="299"/>
            <ac:picMk id="4" creationId="{6E6BAEE7-EFE8-40C2-ACF3-C175066663CD}"/>
          </ac:picMkLst>
        </pc:picChg>
      </pc:sldChg>
      <pc:sldChg chg="delSp add mod">
        <pc:chgData name="Lorenz F Vios" userId="dae930ff-9785-4bab-8702-4ca1eb1ead8a" providerId="ADAL" clId="{080E683A-23C6-4A03-BE37-727BC21FAD8A}" dt="2024-04-12T20:44:22.804" v="12" actId="478"/>
        <pc:sldMkLst>
          <pc:docMk/>
          <pc:sldMk cId="2699500660" sldId="300"/>
        </pc:sldMkLst>
        <pc:spChg chg="del">
          <ac:chgData name="Lorenz F Vios" userId="dae930ff-9785-4bab-8702-4ca1eb1ead8a" providerId="ADAL" clId="{080E683A-23C6-4A03-BE37-727BC21FAD8A}" dt="2024-04-12T20:44:22.804" v="12" actId="478"/>
          <ac:spMkLst>
            <pc:docMk/>
            <pc:sldMk cId="2699500660" sldId="300"/>
            <ac:spMk id="4" creationId="{4A84067D-6628-8968-DA25-DAC3A2922527}"/>
          </ac:spMkLst>
        </pc:spChg>
      </pc:sldChg>
      <pc:sldChg chg="delSp add mod">
        <pc:chgData name="Lorenz F Vios" userId="dae930ff-9785-4bab-8702-4ca1eb1ead8a" providerId="ADAL" clId="{080E683A-23C6-4A03-BE37-727BC21FAD8A}" dt="2024-04-12T20:44:21.762" v="11" actId="478"/>
        <pc:sldMkLst>
          <pc:docMk/>
          <pc:sldMk cId="3954736527" sldId="301"/>
        </pc:sldMkLst>
        <pc:spChg chg="del">
          <ac:chgData name="Lorenz F Vios" userId="dae930ff-9785-4bab-8702-4ca1eb1ead8a" providerId="ADAL" clId="{080E683A-23C6-4A03-BE37-727BC21FAD8A}" dt="2024-04-12T20:44:21.762" v="11" actId="478"/>
          <ac:spMkLst>
            <pc:docMk/>
            <pc:sldMk cId="3954736527" sldId="301"/>
            <ac:spMk id="6" creationId="{DCE2E014-5558-A6BE-0C87-9DB0BA6ED3A4}"/>
          </ac:spMkLst>
        </pc:spChg>
      </pc:sldChg>
      <pc:sldChg chg="delSp modSp add mod">
        <pc:chgData name="Lorenz F Vios" userId="dae930ff-9785-4bab-8702-4ca1eb1ead8a" providerId="ADAL" clId="{080E683A-23C6-4A03-BE37-727BC21FAD8A}" dt="2024-04-19T21:13:48.590" v="1699" actId="255"/>
        <pc:sldMkLst>
          <pc:docMk/>
          <pc:sldMk cId="3305785443" sldId="302"/>
        </pc:sldMkLst>
        <pc:spChg chg="mod">
          <ac:chgData name="Lorenz F Vios" userId="dae930ff-9785-4bab-8702-4ca1eb1ead8a" providerId="ADAL" clId="{080E683A-23C6-4A03-BE37-727BC21FAD8A}" dt="2024-04-19T21:13:48.590" v="1699" actId="255"/>
          <ac:spMkLst>
            <pc:docMk/>
            <pc:sldMk cId="3305785443" sldId="302"/>
            <ac:spMk id="3" creationId="{A71CB885-43CD-31A1-9437-90B23110BA4C}"/>
          </ac:spMkLst>
        </pc:spChg>
        <pc:spChg chg="del">
          <ac:chgData name="Lorenz F Vios" userId="dae930ff-9785-4bab-8702-4ca1eb1ead8a" providerId="ADAL" clId="{080E683A-23C6-4A03-BE37-727BC21FAD8A}" dt="2024-04-12T20:44:20.681" v="10" actId="478"/>
          <ac:spMkLst>
            <pc:docMk/>
            <pc:sldMk cId="3305785443" sldId="302"/>
            <ac:spMk id="5" creationId="{402376A5-6503-412F-4A41-BBA763BDF89A}"/>
          </ac:spMkLst>
        </pc:spChg>
      </pc:sldChg>
      <pc:sldChg chg="delSp add mod">
        <pc:chgData name="Lorenz F Vios" userId="dae930ff-9785-4bab-8702-4ca1eb1ead8a" providerId="ADAL" clId="{080E683A-23C6-4A03-BE37-727BC21FAD8A}" dt="2024-04-12T20:44:19.559" v="9" actId="478"/>
        <pc:sldMkLst>
          <pc:docMk/>
          <pc:sldMk cId="2753234728" sldId="303"/>
        </pc:sldMkLst>
        <pc:spChg chg="del">
          <ac:chgData name="Lorenz F Vios" userId="dae930ff-9785-4bab-8702-4ca1eb1ead8a" providerId="ADAL" clId="{080E683A-23C6-4A03-BE37-727BC21FAD8A}" dt="2024-04-12T20:44:19.559" v="9" actId="478"/>
          <ac:spMkLst>
            <pc:docMk/>
            <pc:sldMk cId="2753234728" sldId="303"/>
            <ac:spMk id="7" creationId="{C1DB3BEE-3876-2F78-5AC9-925576FE11F2}"/>
          </ac:spMkLst>
        </pc:spChg>
      </pc:sldChg>
      <pc:sldChg chg="addSp delSp modSp add mod">
        <pc:chgData name="Lorenz F Vios" userId="dae930ff-9785-4bab-8702-4ca1eb1ead8a" providerId="ADAL" clId="{080E683A-23C6-4A03-BE37-727BC21FAD8A}" dt="2024-04-19T21:26:25.078" v="1974" actId="1076"/>
        <pc:sldMkLst>
          <pc:docMk/>
          <pc:sldMk cId="2835003427" sldId="304"/>
        </pc:sldMkLst>
        <pc:spChg chg="del mod">
          <ac:chgData name="Lorenz F Vios" userId="dae930ff-9785-4bab-8702-4ca1eb1ead8a" providerId="ADAL" clId="{080E683A-23C6-4A03-BE37-727BC21FAD8A}" dt="2024-04-19T20:50:03.685" v="1544" actId="478"/>
          <ac:spMkLst>
            <pc:docMk/>
            <pc:sldMk cId="2835003427" sldId="304"/>
            <ac:spMk id="3" creationId="{14A8FD16-4682-0EDD-4112-2990A7EF9EDA}"/>
          </ac:spMkLst>
        </pc:spChg>
        <pc:spChg chg="add mod">
          <ac:chgData name="Lorenz F Vios" userId="dae930ff-9785-4bab-8702-4ca1eb1ead8a" providerId="ADAL" clId="{080E683A-23C6-4A03-BE37-727BC21FAD8A}" dt="2024-04-19T20:49:59.070" v="1542"/>
          <ac:spMkLst>
            <pc:docMk/>
            <pc:sldMk cId="2835003427" sldId="304"/>
            <ac:spMk id="4" creationId="{77E63305-D69C-F605-6C8C-96D8BF3F30D1}"/>
          </ac:spMkLst>
        </pc:spChg>
        <pc:spChg chg="del">
          <ac:chgData name="Lorenz F Vios" userId="dae930ff-9785-4bab-8702-4ca1eb1ead8a" providerId="ADAL" clId="{080E683A-23C6-4A03-BE37-727BC21FAD8A}" dt="2024-04-12T20:44:17.194" v="7" actId="478"/>
          <ac:spMkLst>
            <pc:docMk/>
            <pc:sldMk cId="2835003427" sldId="304"/>
            <ac:spMk id="5" creationId="{25BCC40C-9EED-FFB9-AF99-3B8DAB38A7A6}"/>
          </ac:spMkLst>
        </pc:spChg>
        <pc:spChg chg="add del mod">
          <ac:chgData name="Lorenz F Vios" userId="dae930ff-9785-4bab-8702-4ca1eb1ead8a" providerId="ADAL" clId="{080E683A-23C6-4A03-BE37-727BC21FAD8A}" dt="2024-04-19T20:50:12.626" v="1547" actId="478"/>
          <ac:spMkLst>
            <pc:docMk/>
            <pc:sldMk cId="2835003427" sldId="304"/>
            <ac:spMk id="6" creationId="{AD2BA418-DE39-BCF4-85DE-BABBD3631BC9}"/>
          </ac:spMkLst>
        </pc:spChg>
        <pc:spChg chg="add mod ord">
          <ac:chgData name="Lorenz F Vios" userId="dae930ff-9785-4bab-8702-4ca1eb1ead8a" providerId="ADAL" clId="{080E683A-23C6-4A03-BE37-727BC21FAD8A}" dt="2024-04-19T21:26:25.078" v="1974" actId="1076"/>
          <ac:spMkLst>
            <pc:docMk/>
            <pc:sldMk cId="2835003427" sldId="304"/>
            <ac:spMk id="7" creationId="{1BBD38D2-05B7-25A1-AFD4-53D3F5381F1F}"/>
          </ac:spMkLst>
        </pc:spChg>
      </pc:sldChg>
      <pc:sldChg chg="delSp add mod">
        <pc:chgData name="Lorenz F Vios" userId="dae930ff-9785-4bab-8702-4ca1eb1ead8a" providerId="ADAL" clId="{080E683A-23C6-4A03-BE37-727BC21FAD8A}" dt="2024-04-12T20:44:15.532" v="6" actId="478"/>
        <pc:sldMkLst>
          <pc:docMk/>
          <pc:sldMk cId="898267273" sldId="305"/>
        </pc:sldMkLst>
        <pc:spChg chg="del">
          <ac:chgData name="Lorenz F Vios" userId="dae930ff-9785-4bab-8702-4ca1eb1ead8a" providerId="ADAL" clId="{080E683A-23C6-4A03-BE37-727BC21FAD8A}" dt="2024-04-12T20:44:15.532" v="6" actId="478"/>
          <ac:spMkLst>
            <pc:docMk/>
            <pc:sldMk cId="898267273" sldId="305"/>
            <ac:spMk id="6" creationId="{51271D2C-C93B-1BAD-F380-F443D06F2CFF}"/>
          </ac:spMkLst>
        </pc:spChg>
      </pc:sldChg>
      <pc:sldChg chg="addSp delSp modSp add mod">
        <pc:chgData name="Lorenz F Vios" userId="dae930ff-9785-4bab-8702-4ca1eb1ead8a" providerId="ADAL" clId="{080E683A-23C6-4A03-BE37-727BC21FAD8A}" dt="2024-04-19T21:49:21.723" v="1993" actId="20577"/>
        <pc:sldMkLst>
          <pc:docMk/>
          <pc:sldMk cId="211786874" sldId="306"/>
        </pc:sldMkLst>
        <pc:spChg chg="add del mod">
          <ac:chgData name="Lorenz F Vios" userId="dae930ff-9785-4bab-8702-4ca1eb1ead8a" providerId="ADAL" clId="{080E683A-23C6-4A03-BE37-727BC21FAD8A}" dt="2024-04-19T21:23:11.125" v="1942" actId="1076"/>
          <ac:spMkLst>
            <pc:docMk/>
            <pc:sldMk cId="211786874" sldId="306"/>
            <ac:spMk id="3" creationId="{9E43FB28-EC8A-D133-6E25-CBBB0AE1C352}"/>
          </ac:spMkLst>
        </pc:spChg>
        <pc:spChg chg="mod">
          <ac:chgData name="Lorenz F Vios" userId="dae930ff-9785-4bab-8702-4ca1eb1ead8a" providerId="ADAL" clId="{080E683A-23C6-4A03-BE37-727BC21FAD8A}" dt="2024-04-19T21:23:03.384" v="1940" actId="1076"/>
          <ac:spMkLst>
            <pc:docMk/>
            <pc:sldMk cId="211786874" sldId="306"/>
            <ac:spMk id="4" creationId="{882ED7D7-4DB4-B317-78A2-1F9735A0451A}"/>
          </ac:spMkLst>
        </pc:spChg>
        <pc:spChg chg="del">
          <ac:chgData name="Lorenz F Vios" userId="dae930ff-9785-4bab-8702-4ca1eb1ead8a" providerId="ADAL" clId="{080E683A-23C6-4A03-BE37-727BC21FAD8A}" dt="2024-04-12T20:44:13.324" v="5" actId="478"/>
          <ac:spMkLst>
            <pc:docMk/>
            <pc:sldMk cId="211786874" sldId="306"/>
            <ac:spMk id="4" creationId="{AF11189F-8CDC-EC86-AA32-0453400C1CB4}"/>
          </ac:spMkLst>
        </pc:spChg>
        <pc:graphicFrameChg chg="modGraphic">
          <ac:chgData name="Lorenz F Vios" userId="dae930ff-9785-4bab-8702-4ca1eb1ead8a" providerId="ADAL" clId="{080E683A-23C6-4A03-BE37-727BC21FAD8A}" dt="2024-04-19T21:49:21.723" v="1993" actId="20577"/>
          <ac:graphicFrameMkLst>
            <pc:docMk/>
            <pc:sldMk cId="211786874" sldId="306"/>
            <ac:graphicFrameMk id="7" creationId="{A023DB4F-8F84-08FE-660F-C5E93AAE7532}"/>
          </ac:graphicFrameMkLst>
        </pc:graphicFrameChg>
      </pc:sldChg>
      <pc:sldChg chg="modSp mod ord">
        <pc:chgData name="Lorenz F Vios" userId="dae930ff-9785-4bab-8702-4ca1eb1ead8a" providerId="ADAL" clId="{080E683A-23C6-4A03-BE37-727BC21FAD8A}" dt="2024-04-13T05:26:20.982" v="1310" actId="207"/>
        <pc:sldMkLst>
          <pc:docMk/>
          <pc:sldMk cId="1246968488" sldId="307"/>
        </pc:sldMkLst>
        <pc:spChg chg="mod">
          <ac:chgData name="Lorenz F Vios" userId="dae930ff-9785-4bab-8702-4ca1eb1ead8a" providerId="ADAL" clId="{080E683A-23C6-4A03-BE37-727BC21FAD8A}" dt="2024-04-13T05:26:11.062" v="1308" actId="207"/>
          <ac:spMkLst>
            <pc:docMk/>
            <pc:sldMk cId="1246968488" sldId="307"/>
            <ac:spMk id="3" creationId="{8CA191E7-38FD-45D9-955C-D25A378E5F94}"/>
          </ac:spMkLst>
        </pc:spChg>
        <pc:spChg chg="mod">
          <ac:chgData name="Lorenz F Vios" userId="dae930ff-9785-4bab-8702-4ca1eb1ead8a" providerId="ADAL" clId="{080E683A-23C6-4A03-BE37-727BC21FAD8A}" dt="2024-04-13T05:26:16.007" v="1309" actId="207"/>
          <ac:spMkLst>
            <pc:docMk/>
            <pc:sldMk cId="1246968488" sldId="307"/>
            <ac:spMk id="7" creationId="{BE1ED5EA-BA60-4F48-8B64-FBD79C461DFD}"/>
          </ac:spMkLst>
        </pc:spChg>
        <pc:spChg chg="mod">
          <ac:chgData name="Lorenz F Vios" userId="dae930ff-9785-4bab-8702-4ca1eb1ead8a" providerId="ADAL" clId="{080E683A-23C6-4A03-BE37-727BC21FAD8A}" dt="2024-04-13T05:26:20.982" v="1310" actId="207"/>
          <ac:spMkLst>
            <pc:docMk/>
            <pc:sldMk cId="1246968488" sldId="307"/>
            <ac:spMk id="8" creationId="{E3AFE151-B618-4F25-9C1F-F067EBDD287C}"/>
          </ac:spMkLst>
        </pc:spChg>
        <pc:spChg chg="mod">
          <ac:chgData name="Lorenz F Vios" userId="dae930ff-9785-4bab-8702-4ca1eb1ead8a" providerId="ADAL" clId="{080E683A-23C6-4A03-BE37-727BC21FAD8A}" dt="2024-04-13T05:26:20.982" v="1310" actId="207"/>
          <ac:spMkLst>
            <pc:docMk/>
            <pc:sldMk cId="1246968488" sldId="307"/>
            <ac:spMk id="12" creationId="{2E127841-7798-4134-8A7C-356AE4CEC92D}"/>
          </ac:spMkLst>
        </pc:spChg>
      </pc:sldChg>
      <pc:sldChg chg="modSp mod">
        <pc:chgData name="Lorenz F Vios" userId="dae930ff-9785-4bab-8702-4ca1eb1ead8a" providerId="ADAL" clId="{080E683A-23C6-4A03-BE37-727BC21FAD8A}" dt="2024-04-13T05:30:53.372" v="1347" actId="1076"/>
        <pc:sldMkLst>
          <pc:docMk/>
          <pc:sldMk cId="4255146461" sldId="309"/>
        </pc:sldMkLst>
        <pc:spChg chg="mod">
          <ac:chgData name="Lorenz F Vios" userId="dae930ff-9785-4bab-8702-4ca1eb1ead8a" providerId="ADAL" clId="{080E683A-23C6-4A03-BE37-727BC21FAD8A}" dt="2024-04-13T05:30:53.372" v="1347" actId="1076"/>
          <ac:spMkLst>
            <pc:docMk/>
            <pc:sldMk cId="4255146461" sldId="309"/>
            <ac:spMk id="4" creationId="{0F0FC1EC-74E2-0CE1-45E9-0B6D11760956}"/>
          </ac:spMkLst>
        </pc:spChg>
      </pc:sldChg>
      <pc:sldChg chg="addSp delSp modSp mod">
        <pc:chgData name="Lorenz F Vios" userId="dae930ff-9785-4bab-8702-4ca1eb1ead8a" providerId="ADAL" clId="{080E683A-23C6-4A03-BE37-727BC21FAD8A}" dt="2024-04-13T05:26:02.292" v="1306" actId="207"/>
        <pc:sldMkLst>
          <pc:docMk/>
          <pc:sldMk cId="3753491306" sldId="310"/>
        </pc:sldMkLst>
        <pc:spChg chg="add del mod">
          <ac:chgData name="Lorenz F Vios" userId="dae930ff-9785-4bab-8702-4ca1eb1ead8a" providerId="ADAL" clId="{080E683A-23C6-4A03-BE37-727BC21FAD8A}" dt="2024-04-13T05:17:35.694" v="1145" actId="478"/>
          <ac:spMkLst>
            <pc:docMk/>
            <pc:sldMk cId="3753491306" sldId="310"/>
            <ac:spMk id="12" creationId="{5DC3A1E1-699A-4C35-E965-4C61E993E500}"/>
          </ac:spMkLst>
        </pc:spChg>
        <pc:spChg chg="add mod">
          <ac:chgData name="Lorenz F Vios" userId="dae930ff-9785-4bab-8702-4ca1eb1ead8a" providerId="ADAL" clId="{080E683A-23C6-4A03-BE37-727BC21FAD8A}" dt="2024-04-13T05:26:02.292" v="1306" actId="207"/>
          <ac:spMkLst>
            <pc:docMk/>
            <pc:sldMk cId="3753491306" sldId="310"/>
            <ac:spMk id="13" creationId="{E9A6AEC4-4820-0A95-74C9-D763A5FC3233}"/>
          </ac:spMkLst>
        </pc:spChg>
        <pc:spChg chg="add mod">
          <ac:chgData name="Lorenz F Vios" userId="dae930ff-9785-4bab-8702-4ca1eb1ead8a" providerId="ADAL" clId="{080E683A-23C6-4A03-BE37-727BC21FAD8A}" dt="2024-04-13T05:26:02.292" v="1306" actId="207"/>
          <ac:spMkLst>
            <pc:docMk/>
            <pc:sldMk cId="3753491306" sldId="310"/>
            <ac:spMk id="14" creationId="{9E4D2570-612A-0E2C-9285-9C79D427BEED}"/>
          </ac:spMkLst>
        </pc:spChg>
        <pc:picChg chg="add del mod">
          <ac:chgData name="Lorenz F Vios" userId="dae930ff-9785-4bab-8702-4ca1eb1ead8a" providerId="ADAL" clId="{080E683A-23C6-4A03-BE37-727BC21FAD8A}" dt="2024-04-13T04:04:02.697" v="84" actId="478"/>
          <ac:picMkLst>
            <pc:docMk/>
            <pc:sldMk cId="3753491306" sldId="310"/>
            <ac:picMk id="4" creationId="{00461B96-3257-3EF7-685A-C1FA544366B0}"/>
          </ac:picMkLst>
        </pc:picChg>
        <pc:picChg chg="add del mod modCrop">
          <ac:chgData name="Lorenz F Vios" userId="dae930ff-9785-4bab-8702-4ca1eb1ead8a" providerId="ADAL" clId="{080E683A-23C6-4A03-BE37-727BC21FAD8A}" dt="2024-04-13T04:06:32.406" v="88" actId="478"/>
          <ac:picMkLst>
            <pc:docMk/>
            <pc:sldMk cId="3753491306" sldId="310"/>
            <ac:picMk id="7" creationId="{476666E5-9DF8-967D-17BA-21B714609D27}"/>
          </ac:picMkLst>
        </pc:picChg>
        <pc:picChg chg="add mod">
          <ac:chgData name="Lorenz F Vios" userId="dae930ff-9785-4bab-8702-4ca1eb1ead8a" providerId="ADAL" clId="{080E683A-23C6-4A03-BE37-727BC21FAD8A}" dt="2024-04-13T04:15:29.929" v="106" actId="1076"/>
          <ac:picMkLst>
            <pc:docMk/>
            <pc:sldMk cId="3753491306" sldId="310"/>
            <ac:picMk id="9" creationId="{64DF2F23-72BB-C88C-3306-DC43ADEDDBE5}"/>
          </ac:picMkLst>
        </pc:picChg>
        <pc:picChg chg="add mod modCrop">
          <ac:chgData name="Lorenz F Vios" userId="dae930ff-9785-4bab-8702-4ca1eb1ead8a" providerId="ADAL" clId="{080E683A-23C6-4A03-BE37-727BC21FAD8A}" dt="2024-04-13T04:15:42.456" v="108" actId="1076"/>
          <ac:picMkLst>
            <pc:docMk/>
            <pc:sldMk cId="3753491306" sldId="310"/>
            <ac:picMk id="11" creationId="{6A012847-C27A-B9CE-2CE5-3E4B0A86421A}"/>
          </ac:picMkLst>
        </pc:picChg>
      </pc:sldChg>
      <pc:sldChg chg="addSp delSp modSp mod">
        <pc:chgData name="Lorenz F Vios" userId="dae930ff-9785-4bab-8702-4ca1eb1ead8a" providerId="ADAL" clId="{080E683A-23C6-4A03-BE37-727BC21FAD8A}" dt="2024-04-19T21:52:07.803" v="1994" actId="14826"/>
        <pc:sldMkLst>
          <pc:docMk/>
          <pc:sldMk cId="1789238938" sldId="311"/>
        </pc:sldMkLst>
        <pc:spChg chg="add mod">
          <ac:chgData name="Lorenz F Vios" userId="dae930ff-9785-4bab-8702-4ca1eb1ead8a" providerId="ADAL" clId="{080E683A-23C6-4A03-BE37-727BC21FAD8A}" dt="2024-04-13T05:25:48.453" v="1302" actId="207"/>
          <ac:spMkLst>
            <pc:docMk/>
            <pc:sldMk cId="1789238938" sldId="311"/>
            <ac:spMk id="10" creationId="{51FCB070-1B6B-2E77-7BC1-8BBBBA80F907}"/>
          </ac:spMkLst>
        </pc:spChg>
        <pc:spChg chg="add mod">
          <ac:chgData name="Lorenz F Vios" userId="dae930ff-9785-4bab-8702-4ca1eb1ead8a" providerId="ADAL" clId="{080E683A-23C6-4A03-BE37-727BC21FAD8A}" dt="2024-04-13T05:25:54.686" v="1305" actId="1035"/>
          <ac:spMkLst>
            <pc:docMk/>
            <pc:sldMk cId="1789238938" sldId="311"/>
            <ac:spMk id="11" creationId="{41EFD4C3-5FA7-CD3F-3650-9EF15591396F}"/>
          </ac:spMkLst>
        </pc:spChg>
        <pc:picChg chg="add del">
          <ac:chgData name="Lorenz F Vios" userId="dae930ff-9785-4bab-8702-4ca1eb1ead8a" providerId="ADAL" clId="{080E683A-23C6-4A03-BE37-727BC21FAD8A}" dt="2024-04-13T04:11:25.890" v="94" actId="478"/>
          <ac:picMkLst>
            <pc:docMk/>
            <pc:sldMk cId="1789238938" sldId="311"/>
            <ac:picMk id="4" creationId="{1EDBB01C-3D68-74BB-C4A6-C7B0A59DBC57}"/>
          </ac:picMkLst>
        </pc:picChg>
        <pc:picChg chg="add mod">
          <ac:chgData name="Lorenz F Vios" userId="dae930ff-9785-4bab-8702-4ca1eb1ead8a" providerId="ADAL" clId="{080E683A-23C6-4A03-BE37-727BC21FAD8A}" dt="2024-04-13T04:16:17.948" v="110" actId="1076"/>
          <ac:picMkLst>
            <pc:docMk/>
            <pc:sldMk cId="1789238938" sldId="311"/>
            <ac:picMk id="7" creationId="{1817B02A-FB78-D184-DED7-A58A3745BD0B}"/>
          </ac:picMkLst>
        </pc:picChg>
        <pc:picChg chg="add mod">
          <ac:chgData name="Lorenz F Vios" userId="dae930ff-9785-4bab-8702-4ca1eb1ead8a" providerId="ADAL" clId="{080E683A-23C6-4A03-BE37-727BC21FAD8A}" dt="2024-04-19T21:52:07.803" v="1994" actId="14826"/>
          <ac:picMkLst>
            <pc:docMk/>
            <pc:sldMk cId="1789238938" sldId="311"/>
            <ac:picMk id="9" creationId="{E14CDD21-3D7B-B1B8-7F9F-BD73C9EAD118}"/>
          </ac:picMkLst>
        </pc:picChg>
      </pc:sldChg>
      <pc:sldChg chg="del">
        <pc:chgData name="Lorenz F Vios" userId="dae930ff-9785-4bab-8702-4ca1eb1ead8a" providerId="ADAL" clId="{080E683A-23C6-4A03-BE37-727BC21FAD8A}" dt="2024-04-13T05:10:11.994" v="743" actId="47"/>
        <pc:sldMkLst>
          <pc:docMk/>
          <pc:sldMk cId="2122268252" sldId="312"/>
        </pc:sldMkLst>
      </pc:sldChg>
      <pc:sldChg chg="addSp delSp modSp mod">
        <pc:chgData name="Lorenz F Vios" userId="dae930ff-9785-4bab-8702-4ca1eb1ead8a" providerId="ADAL" clId="{080E683A-23C6-4A03-BE37-727BC21FAD8A}" dt="2024-04-19T21:52:28.838" v="1996" actId="20577"/>
        <pc:sldMkLst>
          <pc:docMk/>
          <pc:sldMk cId="1987037459" sldId="313"/>
        </pc:sldMkLst>
        <pc:spChg chg="mod">
          <ac:chgData name="Lorenz F Vios" userId="dae930ff-9785-4bab-8702-4ca1eb1ead8a" providerId="ADAL" clId="{080E683A-23C6-4A03-BE37-727BC21FAD8A}" dt="2024-04-19T20:37:51.533" v="1388" actId="1035"/>
          <ac:spMkLst>
            <pc:docMk/>
            <pc:sldMk cId="1987037459" sldId="313"/>
            <ac:spMk id="2" creationId="{50AE530F-0648-4953-9C37-AA4C7BB5DC0B}"/>
          </ac:spMkLst>
        </pc:spChg>
        <pc:spChg chg="add del mod">
          <ac:chgData name="Lorenz F Vios" userId="dae930ff-9785-4bab-8702-4ca1eb1ead8a" providerId="ADAL" clId="{080E683A-23C6-4A03-BE37-727BC21FAD8A}" dt="2024-04-19T20:57:55.694" v="1570" actId="478"/>
          <ac:spMkLst>
            <pc:docMk/>
            <pc:sldMk cId="1987037459" sldId="313"/>
            <ac:spMk id="9" creationId="{BB6091E7-AA93-DBC0-088A-344AA6759C4C}"/>
          </ac:spMkLst>
        </pc:spChg>
        <pc:spChg chg="add mod">
          <ac:chgData name="Lorenz F Vios" userId="dae930ff-9785-4bab-8702-4ca1eb1ead8a" providerId="ADAL" clId="{080E683A-23C6-4A03-BE37-727BC21FAD8A}" dt="2024-04-19T20:58:37.210" v="1641" actId="20577"/>
          <ac:spMkLst>
            <pc:docMk/>
            <pc:sldMk cId="1987037459" sldId="313"/>
            <ac:spMk id="10" creationId="{C02F8411-1D84-6312-EDC7-90F31BFAED5F}"/>
          </ac:spMkLst>
        </pc:spChg>
        <pc:spChg chg="add mod">
          <ac:chgData name="Lorenz F Vios" userId="dae930ff-9785-4bab-8702-4ca1eb1ead8a" providerId="ADAL" clId="{080E683A-23C6-4A03-BE37-727BC21FAD8A}" dt="2024-04-19T20:58:39.582" v="1642"/>
          <ac:spMkLst>
            <pc:docMk/>
            <pc:sldMk cId="1987037459" sldId="313"/>
            <ac:spMk id="11" creationId="{FB1AF09D-1D2F-6B4B-498A-E91F5875A74A}"/>
          </ac:spMkLst>
        </pc:spChg>
        <pc:spChg chg="add mod">
          <ac:chgData name="Lorenz F Vios" userId="dae930ff-9785-4bab-8702-4ca1eb1ead8a" providerId="ADAL" clId="{080E683A-23C6-4A03-BE37-727BC21FAD8A}" dt="2024-04-19T21:52:28.838" v="1996" actId="20577"/>
          <ac:spMkLst>
            <pc:docMk/>
            <pc:sldMk cId="1987037459" sldId="313"/>
            <ac:spMk id="12" creationId="{11CD167E-E86F-881D-B22F-A8CA865A0F8F}"/>
          </ac:spMkLst>
        </pc:spChg>
        <pc:picChg chg="add mod ord modCrop">
          <ac:chgData name="Lorenz F Vios" userId="dae930ff-9785-4bab-8702-4ca1eb1ead8a" providerId="ADAL" clId="{080E683A-23C6-4A03-BE37-727BC21FAD8A}" dt="2024-04-19T20:58:48.071" v="1645" actId="1076"/>
          <ac:picMkLst>
            <pc:docMk/>
            <pc:sldMk cId="1987037459" sldId="313"/>
            <ac:picMk id="4" creationId="{1A57CEF8-CE44-F91D-522C-B0D03EAB905B}"/>
          </ac:picMkLst>
        </pc:picChg>
        <pc:picChg chg="add del mod">
          <ac:chgData name="Lorenz F Vios" userId="dae930ff-9785-4bab-8702-4ca1eb1ead8a" providerId="ADAL" clId="{080E683A-23C6-4A03-BE37-727BC21FAD8A}" dt="2024-04-13T04:37:31.410" v="122" actId="478"/>
          <ac:picMkLst>
            <pc:docMk/>
            <pc:sldMk cId="1987037459" sldId="313"/>
            <ac:picMk id="4" creationId="{67AEEE8B-8C1A-06E6-DD67-F9E0349219B2}"/>
          </ac:picMkLst>
        </pc:picChg>
        <pc:picChg chg="add del mod">
          <ac:chgData name="Lorenz F Vios" userId="dae930ff-9785-4bab-8702-4ca1eb1ead8a" providerId="ADAL" clId="{080E683A-23C6-4A03-BE37-727BC21FAD8A}" dt="2024-04-19T20:36:10.862" v="1356" actId="478"/>
          <ac:picMkLst>
            <pc:docMk/>
            <pc:sldMk cId="1987037459" sldId="313"/>
            <ac:picMk id="7" creationId="{73FE1888-BD41-6A94-3DB6-3B576A0F9749}"/>
          </ac:picMkLst>
        </pc:picChg>
        <pc:picChg chg="add mod">
          <ac:chgData name="Lorenz F Vios" userId="dae930ff-9785-4bab-8702-4ca1eb1ead8a" providerId="ADAL" clId="{080E683A-23C6-4A03-BE37-727BC21FAD8A}" dt="2024-04-19T20:58:14.066" v="1574" actId="1076"/>
          <ac:picMkLst>
            <pc:docMk/>
            <pc:sldMk cId="1987037459" sldId="313"/>
            <ac:picMk id="8" creationId="{E605D4D6-29F7-D801-C195-8D0D7B3F0038}"/>
          </ac:picMkLst>
        </pc:picChg>
      </pc:sldChg>
      <pc:sldChg chg="modSp mod">
        <pc:chgData name="Lorenz F Vios" userId="dae930ff-9785-4bab-8702-4ca1eb1ead8a" providerId="ADAL" clId="{080E683A-23C6-4A03-BE37-727BC21FAD8A}" dt="2024-04-19T21:05:39.741" v="1664" actId="207"/>
        <pc:sldMkLst>
          <pc:docMk/>
          <pc:sldMk cId="4047197166" sldId="314"/>
        </pc:sldMkLst>
        <pc:spChg chg="mod">
          <ac:chgData name="Lorenz F Vios" userId="dae930ff-9785-4bab-8702-4ca1eb1ead8a" providerId="ADAL" clId="{080E683A-23C6-4A03-BE37-727BC21FAD8A}" dt="2024-04-19T21:05:39.741" v="1664" actId="207"/>
          <ac:spMkLst>
            <pc:docMk/>
            <pc:sldMk cId="4047197166" sldId="314"/>
            <ac:spMk id="2" creationId="{6D6A08FD-FA24-CCCF-DEB9-886222AD040B}"/>
          </ac:spMkLst>
        </pc:spChg>
        <pc:spChg chg="mod">
          <ac:chgData name="Lorenz F Vios" userId="dae930ff-9785-4bab-8702-4ca1eb1ead8a" providerId="ADAL" clId="{080E683A-23C6-4A03-BE37-727BC21FAD8A}" dt="2024-04-13T05:22:30.888" v="1231" actId="20577"/>
          <ac:spMkLst>
            <pc:docMk/>
            <pc:sldMk cId="4047197166" sldId="314"/>
            <ac:spMk id="4" creationId="{D467C1B4-349A-4343-B2E0-8C292D87BF28}"/>
          </ac:spMkLst>
        </pc:spChg>
        <pc:spChg chg="mod">
          <ac:chgData name="Lorenz F Vios" userId="dae930ff-9785-4bab-8702-4ca1eb1ead8a" providerId="ADAL" clId="{080E683A-23C6-4A03-BE37-727BC21FAD8A}" dt="2024-04-13T05:25:11.136" v="1288" actId="207"/>
          <ac:spMkLst>
            <pc:docMk/>
            <pc:sldMk cId="4047197166" sldId="314"/>
            <ac:spMk id="6" creationId="{75514FFB-5AB4-4897-901E-BFF4A9964590}"/>
          </ac:spMkLst>
        </pc:spChg>
      </pc:sldChg>
      <pc:sldChg chg="modSp mod">
        <pc:chgData name="Lorenz F Vios" userId="dae930ff-9785-4bab-8702-4ca1eb1ead8a" providerId="ADAL" clId="{080E683A-23C6-4A03-BE37-727BC21FAD8A}" dt="2024-04-19T21:59:10.306" v="2002" actId="1076"/>
        <pc:sldMkLst>
          <pc:docMk/>
          <pc:sldMk cId="130588552" sldId="315"/>
        </pc:sldMkLst>
        <pc:spChg chg="mod">
          <ac:chgData name="Lorenz F Vios" userId="dae930ff-9785-4bab-8702-4ca1eb1ead8a" providerId="ADAL" clId="{080E683A-23C6-4A03-BE37-727BC21FAD8A}" dt="2024-04-13T05:25:00.396" v="1286" actId="207"/>
          <ac:spMkLst>
            <pc:docMk/>
            <pc:sldMk cId="130588552" sldId="315"/>
            <ac:spMk id="3" creationId="{845F6188-6123-41BC-BCF8-D5F0D8CAA125}"/>
          </ac:spMkLst>
        </pc:spChg>
        <pc:spChg chg="mod">
          <ac:chgData name="Lorenz F Vios" userId="dae930ff-9785-4bab-8702-4ca1eb1ead8a" providerId="ADAL" clId="{080E683A-23C6-4A03-BE37-727BC21FAD8A}" dt="2024-04-19T21:59:10.306" v="2002" actId="1076"/>
          <ac:spMkLst>
            <pc:docMk/>
            <pc:sldMk cId="130588552" sldId="315"/>
            <ac:spMk id="4" creationId="{1F002D33-FFED-C5E5-69D5-F62EF7F8FD31}"/>
          </ac:spMkLst>
        </pc:spChg>
      </pc:sldChg>
      <pc:sldChg chg="addSp delSp modSp mod">
        <pc:chgData name="Lorenz F Vios" userId="dae930ff-9785-4bab-8702-4ca1eb1ead8a" providerId="ADAL" clId="{080E683A-23C6-4A03-BE37-727BC21FAD8A}" dt="2024-04-19T21:24:30.518" v="1966" actId="478"/>
        <pc:sldMkLst>
          <pc:docMk/>
          <pc:sldMk cId="3381862972" sldId="316"/>
        </pc:sldMkLst>
        <pc:spChg chg="add del mod">
          <ac:chgData name="Lorenz F Vios" userId="dae930ff-9785-4bab-8702-4ca1eb1ead8a" providerId="ADAL" clId="{080E683A-23C6-4A03-BE37-727BC21FAD8A}" dt="2024-04-19T21:24:30.518" v="1966" actId="478"/>
          <ac:spMkLst>
            <pc:docMk/>
            <pc:sldMk cId="3381862972" sldId="316"/>
            <ac:spMk id="3" creationId="{98A7F0C9-A8E3-224A-EDEE-82A663E2C628}"/>
          </ac:spMkLst>
        </pc:spChg>
        <pc:spChg chg="mod">
          <ac:chgData name="Lorenz F Vios" userId="dae930ff-9785-4bab-8702-4ca1eb1ead8a" providerId="ADAL" clId="{080E683A-23C6-4A03-BE37-727BC21FAD8A}" dt="2024-04-19T21:10:26.940" v="1677" actId="120"/>
          <ac:spMkLst>
            <pc:docMk/>
            <pc:sldMk cId="3381862972" sldId="316"/>
            <ac:spMk id="7" creationId="{1C842A6E-2DC2-4B34-93DA-00D2F4C152EB}"/>
          </ac:spMkLst>
        </pc:spChg>
        <pc:picChg chg="del">
          <ac:chgData name="Lorenz F Vios" userId="dae930ff-9785-4bab-8702-4ca1eb1ead8a" providerId="ADAL" clId="{080E683A-23C6-4A03-BE37-727BC21FAD8A}" dt="2024-04-19T21:24:27.750" v="1965" actId="478"/>
          <ac:picMkLst>
            <pc:docMk/>
            <pc:sldMk cId="3381862972" sldId="316"/>
            <ac:picMk id="242" creationId="{00000000-0000-0000-0000-000000000000}"/>
          </ac:picMkLst>
        </pc:picChg>
      </pc:sldChg>
      <pc:sldChg chg="modSp mod">
        <pc:chgData name="Lorenz F Vios" userId="dae930ff-9785-4bab-8702-4ca1eb1ead8a" providerId="ADAL" clId="{080E683A-23C6-4A03-BE37-727BC21FAD8A}" dt="2024-04-13T05:23:18.573" v="1270" actId="20577"/>
        <pc:sldMkLst>
          <pc:docMk/>
          <pc:sldMk cId="4166510497" sldId="319"/>
        </pc:sldMkLst>
        <pc:spChg chg="mod">
          <ac:chgData name="Lorenz F Vios" userId="dae930ff-9785-4bab-8702-4ca1eb1ead8a" providerId="ADAL" clId="{080E683A-23C6-4A03-BE37-727BC21FAD8A}" dt="2024-04-13T05:23:18.573" v="1270" actId="20577"/>
          <ac:spMkLst>
            <pc:docMk/>
            <pc:sldMk cId="4166510497" sldId="319"/>
            <ac:spMk id="3" creationId="{CBA9B4C4-1233-4E49-8460-003D32222498}"/>
          </ac:spMkLst>
        </pc:spChg>
      </pc:sldChg>
      <pc:sldChg chg="addSp delSp modSp add del mod">
        <pc:chgData name="Lorenz F Vios" userId="dae930ff-9785-4bab-8702-4ca1eb1ead8a" providerId="ADAL" clId="{080E683A-23C6-4A03-BE37-727BC21FAD8A}" dt="2024-04-19T20:40:18.851" v="1398" actId="47"/>
        <pc:sldMkLst>
          <pc:docMk/>
          <pc:sldMk cId="2599946606" sldId="320"/>
        </pc:sldMkLst>
        <pc:spChg chg="mod">
          <ac:chgData name="Lorenz F Vios" userId="dae930ff-9785-4bab-8702-4ca1eb1ead8a" providerId="ADAL" clId="{080E683A-23C6-4A03-BE37-727BC21FAD8A}" dt="2024-04-13T05:21:48.690" v="1220" actId="20577"/>
          <ac:spMkLst>
            <pc:docMk/>
            <pc:sldMk cId="2599946606" sldId="320"/>
            <ac:spMk id="2" creationId="{50AE530F-0648-4953-9C37-AA4C7BB5DC0B}"/>
          </ac:spMkLst>
        </pc:spChg>
        <pc:picChg chg="add mod">
          <ac:chgData name="Lorenz F Vios" userId="dae930ff-9785-4bab-8702-4ca1eb1ead8a" providerId="ADAL" clId="{080E683A-23C6-4A03-BE37-727BC21FAD8A}" dt="2024-04-13T04:40:37.758" v="136" actId="1076"/>
          <ac:picMkLst>
            <pc:docMk/>
            <pc:sldMk cId="2599946606" sldId="320"/>
            <ac:picMk id="4" creationId="{DABF9683-12E1-AC1F-69B8-BA23D8E0EF88}"/>
          </ac:picMkLst>
        </pc:picChg>
        <pc:picChg chg="del">
          <ac:chgData name="Lorenz F Vios" userId="dae930ff-9785-4bab-8702-4ca1eb1ead8a" providerId="ADAL" clId="{080E683A-23C6-4A03-BE37-727BC21FAD8A}" dt="2024-04-13T04:38:42.399" v="126" actId="478"/>
          <ac:picMkLst>
            <pc:docMk/>
            <pc:sldMk cId="2599946606" sldId="320"/>
            <ac:picMk id="7" creationId="{73FE1888-BD41-6A94-3DB6-3B576A0F9749}"/>
          </ac:picMkLst>
        </pc:picChg>
      </pc:sldChg>
      <pc:sldChg chg="addSp delSp modSp add del mod">
        <pc:chgData name="Lorenz F Vios" userId="dae930ff-9785-4bab-8702-4ca1eb1ead8a" providerId="ADAL" clId="{080E683A-23C6-4A03-BE37-727BC21FAD8A}" dt="2024-04-19T20:40:22.192" v="1399" actId="47"/>
        <pc:sldMkLst>
          <pc:docMk/>
          <pc:sldMk cId="3528251915" sldId="321"/>
        </pc:sldMkLst>
        <pc:spChg chg="mod">
          <ac:chgData name="Lorenz F Vios" userId="dae930ff-9785-4bab-8702-4ca1eb1ead8a" providerId="ADAL" clId="{080E683A-23C6-4A03-BE37-727BC21FAD8A}" dt="2024-04-13T05:21:57.009" v="1221"/>
          <ac:spMkLst>
            <pc:docMk/>
            <pc:sldMk cId="3528251915" sldId="321"/>
            <ac:spMk id="2" creationId="{50AE530F-0648-4953-9C37-AA4C7BB5DC0B}"/>
          </ac:spMkLst>
        </pc:spChg>
        <pc:picChg chg="add mod modCrop">
          <ac:chgData name="Lorenz F Vios" userId="dae930ff-9785-4bab-8702-4ca1eb1ead8a" providerId="ADAL" clId="{080E683A-23C6-4A03-BE37-727BC21FAD8A}" dt="2024-04-13T04:40:49.690" v="138" actId="1076"/>
          <ac:picMkLst>
            <pc:docMk/>
            <pc:sldMk cId="3528251915" sldId="321"/>
            <ac:picMk id="4" creationId="{A684B704-21E1-3809-4840-3FA3174530EE}"/>
          </ac:picMkLst>
        </pc:picChg>
        <pc:picChg chg="del">
          <ac:chgData name="Lorenz F Vios" userId="dae930ff-9785-4bab-8702-4ca1eb1ead8a" providerId="ADAL" clId="{080E683A-23C6-4A03-BE37-727BC21FAD8A}" dt="2024-04-13T04:39:58.719" v="130" actId="478"/>
          <ac:picMkLst>
            <pc:docMk/>
            <pc:sldMk cId="3528251915" sldId="321"/>
            <ac:picMk id="7" creationId="{73FE1888-BD41-6A94-3DB6-3B576A0F9749}"/>
          </ac:picMkLst>
        </pc:picChg>
      </pc:sldChg>
      <pc:sldChg chg="addSp delSp modSp add del mod">
        <pc:chgData name="Lorenz F Vios" userId="dae930ff-9785-4bab-8702-4ca1eb1ead8a" providerId="ADAL" clId="{080E683A-23C6-4A03-BE37-727BC21FAD8A}" dt="2024-04-19T20:40:23.642" v="1400" actId="47"/>
        <pc:sldMkLst>
          <pc:docMk/>
          <pc:sldMk cId="3500952204" sldId="322"/>
        </pc:sldMkLst>
        <pc:spChg chg="mod">
          <ac:chgData name="Lorenz F Vios" userId="dae930ff-9785-4bab-8702-4ca1eb1ead8a" providerId="ADAL" clId="{080E683A-23C6-4A03-BE37-727BC21FAD8A}" dt="2024-04-13T05:25:42.204" v="1301" actId="20577"/>
          <ac:spMkLst>
            <pc:docMk/>
            <pc:sldMk cId="3500952204" sldId="322"/>
            <ac:spMk id="2" creationId="{50AE530F-0648-4953-9C37-AA4C7BB5DC0B}"/>
          </ac:spMkLst>
        </pc:spChg>
        <pc:picChg chg="del">
          <ac:chgData name="Lorenz F Vios" userId="dae930ff-9785-4bab-8702-4ca1eb1ead8a" providerId="ADAL" clId="{080E683A-23C6-4A03-BE37-727BC21FAD8A}" dt="2024-04-13T04:45:15.775" v="141" actId="478"/>
          <ac:picMkLst>
            <pc:docMk/>
            <pc:sldMk cId="3500952204" sldId="322"/>
            <ac:picMk id="4" creationId="{A684B704-21E1-3809-4840-3FA3174530EE}"/>
          </ac:picMkLst>
        </pc:picChg>
        <pc:picChg chg="add mod">
          <ac:chgData name="Lorenz F Vios" userId="dae930ff-9785-4bab-8702-4ca1eb1ead8a" providerId="ADAL" clId="{080E683A-23C6-4A03-BE37-727BC21FAD8A}" dt="2024-04-13T04:45:30.090" v="144" actId="1076"/>
          <ac:picMkLst>
            <pc:docMk/>
            <pc:sldMk cId="3500952204" sldId="322"/>
            <ac:picMk id="6" creationId="{03F0B299-C720-D593-9116-FA745CB99A4F}"/>
          </ac:picMkLst>
        </pc:picChg>
      </pc:sldChg>
      <pc:sldChg chg="addSp delSp modSp add mod">
        <pc:chgData name="Lorenz F Vios" userId="dae930ff-9785-4bab-8702-4ca1eb1ead8a" providerId="ADAL" clId="{080E683A-23C6-4A03-BE37-727BC21FAD8A}" dt="2024-04-19T21:18:56.053" v="1820" actId="20577"/>
        <pc:sldMkLst>
          <pc:docMk/>
          <pc:sldMk cId="3002573255" sldId="323"/>
        </pc:sldMkLst>
        <pc:spChg chg="mod">
          <ac:chgData name="Lorenz F Vios" userId="dae930ff-9785-4bab-8702-4ca1eb1ead8a" providerId="ADAL" clId="{080E683A-23C6-4A03-BE37-727BC21FAD8A}" dt="2024-04-13T05:11:44.597" v="853" actId="20577"/>
          <ac:spMkLst>
            <pc:docMk/>
            <pc:sldMk cId="3002573255" sldId="323"/>
            <ac:spMk id="2" creationId="{50AE530F-0648-4953-9C37-AA4C7BB5DC0B}"/>
          </ac:spMkLst>
        </pc:spChg>
        <pc:spChg chg="del">
          <ac:chgData name="Lorenz F Vios" userId="dae930ff-9785-4bab-8702-4ca1eb1ead8a" providerId="ADAL" clId="{080E683A-23C6-4A03-BE37-727BC21FAD8A}" dt="2024-04-13T04:49:17.606" v="153" actId="478"/>
          <ac:spMkLst>
            <pc:docMk/>
            <pc:sldMk cId="3002573255" sldId="323"/>
            <ac:spMk id="5" creationId="{F9E3E2A1-B5E2-4E4F-ABD1-8CE8EB444876}"/>
          </ac:spMkLst>
        </pc:spChg>
        <pc:spChg chg="add del mod">
          <ac:chgData name="Lorenz F Vios" userId="dae930ff-9785-4bab-8702-4ca1eb1ead8a" providerId="ADAL" clId="{080E683A-23C6-4A03-BE37-727BC21FAD8A}" dt="2024-04-13T04:53:07.789" v="166"/>
          <ac:spMkLst>
            <pc:docMk/>
            <pc:sldMk cId="3002573255" sldId="323"/>
            <ac:spMk id="8" creationId="{08FB1217-23B0-43F4-FF87-D07CF51A1B89}"/>
          </ac:spMkLst>
        </pc:spChg>
        <pc:spChg chg="add mod">
          <ac:chgData name="Lorenz F Vios" userId="dae930ff-9785-4bab-8702-4ca1eb1ead8a" providerId="ADAL" clId="{080E683A-23C6-4A03-BE37-727BC21FAD8A}" dt="2024-04-19T21:18:56.053" v="1820" actId="20577"/>
          <ac:spMkLst>
            <pc:docMk/>
            <pc:sldMk cId="3002573255" sldId="323"/>
            <ac:spMk id="9" creationId="{0CCEA79E-4FCC-25E9-BF9A-6C286F4736AD}"/>
          </ac:spMkLst>
        </pc:spChg>
        <pc:graphicFrameChg chg="add del mod modGraphic">
          <ac:chgData name="Lorenz F Vios" userId="dae930ff-9785-4bab-8702-4ca1eb1ead8a" providerId="ADAL" clId="{080E683A-23C6-4A03-BE37-727BC21FAD8A}" dt="2024-04-13T05:14:41.999" v="991" actId="478"/>
          <ac:graphicFrameMkLst>
            <pc:docMk/>
            <pc:sldMk cId="3002573255" sldId="323"/>
            <ac:graphicFrameMk id="7" creationId="{7EC00B7B-8DCB-C010-8A15-15E405F7CE17}"/>
          </ac:graphicFrameMkLst>
        </pc:graphicFrameChg>
        <pc:picChg chg="add del">
          <ac:chgData name="Lorenz F Vios" userId="dae930ff-9785-4bab-8702-4ca1eb1ead8a" providerId="ADAL" clId="{080E683A-23C6-4A03-BE37-727BC21FAD8A}" dt="2024-04-13T04:48:17.924" v="148" actId="478"/>
          <ac:picMkLst>
            <pc:docMk/>
            <pc:sldMk cId="3002573255" sldId="323"/>
            <ac:picMk id="4" creationId="{2E46C214-BA15-B4C2-5FEE-060B90B2F44B}"/>
          </ac:picMkLst>
        </pc:picChg>
        <pc:picChg chg="del">
          <ac:chgData name="Lorenz F Vios" userId="dae930ff-9785-4bab-8702-4ca1eb1ead8a" providerId="ADAL" clId="{080E683A-23C6-4A03-BE37-727BC21FAD8A}" dt="2024-04-13T04:45:57.523" v="146" actId="478"/>
          <ac:picMkLst>
            <pc:docMk/>
            <pc:sldMk cId="3002573255" sldId="323"/>
            <ac:picMk id="6" creationId="{03F0B299-C720-D593-9116-FA745CB99A4F}"/>
          </ac:picMkLst>
        </pc:picChg>
      </pc:sldChg>
      <pc:sldChg chg="modSp mod">
        <pc:chgData name="Lorenz F Vios" userId="dae930ff-9785-4bab-8702-4ca1eb1ead8a" providerId="ADAL" clId="{080E683A-23C6-4A03-BE37-727BC21FAD8A}" dt="2024-04-19T21:04:53.625" v="1662" actId="27636"/>
        <pc:sldMkLst>
          <pc:docMk/>
          <pc:sldMk cId="1486537325" sldId="326"/>
        </pc:sldMkLst>
        <pc:spChg chg="mod">
          <ac:chgData name="Lorenz F Vios" userId="dae930ff-9785-4bab-8702-4ca1eb1ead8a" providerId="ADAL" clId="{080E683A-23C6-4A03-BE37-727BC21FAD8A}" dt="2024-04-19T21:04:53.625" v="1662" actId="27636"/>
          <ac:spMkLst>
            <pc:docMk/>
            <pc:sldMk cId="1486537325" sldId="326"/>
            <ac:spMk id="3" creationId="{F131ACBD-5CA0-A9A1-91F6-FB925E6D63A2}"/>
          </ac:spMkLst>
        </pc:spChg>
      </pc:sldChg>
      <pc:sldChg chg="modSp mod">
        <pc:chgData name="Lorenz F Vios" userId="dae930ff-9785-4bab-8702-4ca1eb1ead8a" providerId="ADAL" clId="{080E683A-23C6-4A03-BE37-727BC21FAD8A}" dt="2024-04-19T21:44:34.673" v="1991" actId="207"/>
        <pc:sldMkLst>
          <pc:docMk/>
          <pc:sldMk cId="2488898095" sldId="327"/>
        </pc:sldMkLst>
        <pc:spChg chg="mod">
          <ac:chgData name="Lorenz F Vios" userId="dae930ff-9785-4bab-8702-4ca1eb1ead8a" providerId="ADAL" clId="{080E683A-23C6-4A03-BE37-727BC21FAD8A}" dt="2024-04-19T21:44:34.673" v="1991" actId="207"/>
          <ac:spMkLst>
            <pc:docMk/>
            <pc:sldMk cId="2488898095" sldId="327"/>
            <ac:spMk id="4" creationId="{060FCB7D-B5B2-C1F9-F089-9A6616E190EC}"/>
          </ac:spMkLst>
        </pc:spChg>
      </pc:sldChg>
      <pc:sldChg chg="modSp add mod">
        <pc:chgData name="Lorenz F Vios" userId="dae930ff-9785-4bab-8702-4ca1eb1ead8a" providerId="ADAL" clId="{080E683A-23C6-4A03-BE37-727BC21FAD8A}" dt="2024-04-19T21:23:42.832" v="1964" actId="20577"/>
        <pc:sldMkLst>
          <pc:docMk/>
          <pc:sldMk cId="1363356758" sldId="328"/>
        </pc:sldMkLst>
        <pc:spChg chg="mod">
          <ac:chgData name="Lorenz F Vios" userId="dae930ff-9785-4bab-8702-4ca1eb1ead8a" providerId="ADAL" clId="{080E683A-23C6-4A03-BE37-727BC21FAD8A}" dt="2024-04-19T21:23:42.832" v="1964" actId="20577"/>
          <ac:spMkLst>
            <pc:docMk/>
            <pc:sldMk cId="1363356758" sldId="328"/>
            <ac:spMk id="283" creationId="{00000000-0000-0000-0000-000000000000}"/>
          </ac:spMkLst>
        </pc:spChg>
      </pc:sldChg>
    </pc:docChg>
  </pc:docChgLst>
  <pc:docChgLst>
    <pc:chgData name="Lorenz F Vios" userId="S::lfv34@nau.edu::dae930ff-9785-4bab-8702-4ca1eb1ead8a" providerId="AD" clId="Web-{D8755DA8-88CA-4AA3-BBBB-C58FD8F4413B}"/>
    <pc:docChg chg="modSld">
      <pc:chgData name="Lorenz F Vios" userId="S::lfv34@nau.edu::dae930ff-9785-4bab-8702-4ca1eb1ead8a" providerId="AD" clId="Web-{D8755DA8-88CA-4AA3-BBBB-C58FD8F4413B}" dt="2024-04-13T22:56:49.688" v="54"/>
      <pc:docMkLst>
        <pc:docMk/>
      </pc:docMkLst>
      <pc:sldChg chg="modSp">
        <pc:chgData name="Lorenz F Vios" userId="S::lfv34@nau.edu::dae930ff-9785-4bab-8702-4ca1eb1ead8a" providerId="AD" clId="Web-{D8755DA8-88CA-4AA3-BBBB-C58FD8F4413B}" dt="2024-04-13T22:56:49.688" v="54"/>
        <pc:sldMkLst>
          <pc:docMk/>
          <pc:sldMk cId="211786874" sldId="306"/>
        </pc:sldMkLst>
        <pc:graphicFrameChg chg="mod modGraphic">
          <ac:chgData name="Lorenz F Vios" userId="S::lfv34@nau.edu::dae930ff-9785-4bab-8702-4ca1eb1ead8a" providerId="AD" clId="Web-{D8755DA8-88CA-4AA3-BBBB-C58FD8F4413B}" dt="2024-04-13T22:56:49.688" v="54"/>
          <ac:graphicFrameMkLst>
            <pc:docMk/>
            <pc:sldMk cId="211786874" sldId="306"/>
            <ac:graphicFrameMk id="7" creationId="{A023DB4F-8F84-08FE-660F-C5E93AAE7532}"/>
          </ac:graphicFrameMkLst>
        </pc:graphicFrameChg>
      </pc:sldChg>
      <pc:sldChg chg="modSp">
        <pc:chgData name="Lorenz F Vios" userId="S::lfv34@nau.edu::dae930ff-9785-4bab-8702-4ca1eb1ead8a" providerId="AD" clId="Web-{D8755DA8-88CA-4AA3-BBBB-C58FD8F4413B}" dt="2024-04-13T22:44:36.580" v="26" actId="20577"/>
        <pc:sldMkLst>
          <pc:docMk/>
          <pc:sldMk cId="3002573255" sldId="323"/>
        </pc:sldMkLst>
        <pc:spChg chg="mod">
          <ac:chgData name="Lorenz F Vios" userId="S::lfv34@nau.edu::dae930ff-9785-4bab-8702-4ca1eb1ead8a" providerId="AD" clId="Web-{D8755DA8-88CA-4AA3-BBBB-C58FD8F4413B}" dt="2024-04-13T22:44:36.580" v="26" actId="20577"/>
          <ac:spMkLst>
            <pc:docMk/>
            <pc:sldMk cId="3002573255" sldId="323"/>
            <ac:spMk id="9" creationId="{0CCEA79E-4FCC-25E9-BF9A-6C286F4736AD}"/>
          </ac:spMkLst>
        </pc:spChg>
      </pc:sldChg>
    </pc:docChg>
  </pc:docChgLst>
  <pc:docChgLst>
    <pc:chgData name="Lorenz F Vios" userId="S::lfv34@nau.edu::dae930ff-9785-4bab-8702-4ca1eb1ead8a" providerId="AD" clId="Web-{CEA32CA9-CA36-D5F3-940C-C624BF506B7A}"/>
    <pc:docChg chg="modSld">
      <pc:chgData name="Lorenz F Vios" userId="S::lfv34@nau.edu::dae930ff-9785-4bab-8702-4ca1eb1ead8a" providerId="AD" clId="Web-{CEA32CA9-CA36-D5F3-940C-C624BF506B7A}" dt="2024-04-19T20:31:13.271" v="352" actId="14100"/>
      <pc:docMkLst>
        <pc:docMk/>
      </pc:docMkLst>
      <pc:sldChg chg="modSp">
        <pc:chgData name="Lorenz F Vios" userId="S::lfv34@nau.edu::dae930ff-9785-4bab-8702-4ca1eb1ead8a" providerId="AD" clId="Web-{CEA32CA9-CA36-D5F3-940C-C624BF506B7A}" dt="2024-04-19T20:28:26.843" v="345" actId="20577"/>
        <pc:sldMkLst>
          <pc:docMk/>
          <pc:sldMk cId="727578625" sldId="291"/>
        </pc:sldMkLst>
        <pc:spChg chg="mod">
          <ac:chgData name="Lorenz F Vios" userId="S::lfv34@nau.edu::dae930ff-9785-4bab-8702-4ca1eb1ead8a" providerId="AD" clId="Web-{CEA32CA9-CA36-D5F3-940C-C624BF506B7A}" dt="2024-04-19T20:28:26.843" v="345" actId="20577"/>
          <ac:spMkLst>
            <pc:docMk/>
            <pc:sldMk cId="727578625" sldId="291"/>
            <ac:spMk id="3" creationId="{CBA9B4C4-1233-4E49-8460-003D32222498}"/>
          </ac:spMkLst>
        </pc:spChg>
      </pc:sldChg>
      <pc:sldChg chg="modSp">
        <pc:chgData name="Lorenz F Vios" userId="S::lfv34@nau.edu::dae930ff-9785-4bab-8702-4ca1eb1ead8a" providerId="AD" clId="Web-{CEA32CA9-CA36-D5F3-940C-C624BF506B7A}" dt="2024-04-19T20:14:32.716" v="158"/>
        <pc:sldMkLst>
          <pc:docMk/>
          <pc:sldMk cId="211786874" sldId="306"/>
        </pc:sldMkLst>
        <pc:graphicFrameChg chg="mod modGraphic">
          <ac:chgData name="Lorenz F Vios" userId="S::lfv34@nau.edu::dae930ff-9785-4bab-8702-4ca1eb1ead8a" providerId="AD" clId="Web-{CEA32CA9-CA36-D5F3-940C-C624BF506B7A}" dt="2024-04-19T20:14:32.716" v="158"/>
          <ac:graphicFrameMkLst>
            <pc:docMk/>
            <pc:sldMk cId="211786874" sldId="306"/>
            <ac:graphicFrameMk id="7" creationId="{A023DB4F-8F84-08FE-660F-C5E93AAE7532}"/>
          </ac:graphicFrameMkLst>
        </pc:graphicFrameChg>
      </pc:sldChg>
      <pc:sldChg chg="modSp">
        <pc:chgData name="Lorenz F Vios" userId="S::lfv34@nau.edu::dae930ff-9785-4bab-8702-4ca1eb1ead8a" providerId="AD" clId="Web-{CEA32CA9-CA36-D5F3-940C-C624BF506B7A}" dt="2024-04-19T20:31:13.271" v="352" actId="14100"/>
        <pc:sldMkLst>
          <pc:docMk/>
          <pc:sldMk cId="1987037459" sldId="313"/>
        </pc:sldMkLst>
        <pc:picChg chg="mod">
          <ac:chgData name="Lorenz F Vios" userId="S::lfv34@nau.edu::dae930ff-9785-4bab-8702-4ca1eb1ead8a" providerId="AD" clId="Web-{CEA32CA9-CA36-D5F3-940C-C624BF506B7A}" dt="2024-04-19T20:31:13.271" v="352" actId="14100"/>
          <ac:picMkLst>
            <pc:docMk/>
            <pc:sldMk cId="1987037459" sldId="313"/>
            <ac:picMk id="7" creationId="{73FE1888-BD41-6A94-3DB6-3B576A0F9749}"/>
          </ac:picMkLst>
        </pc:picChg>
      </pc:sldChg>
      <pc:sldChg chg="modSp">
        <pc:chgData name="Lorenz F Vios" userId="S::lfv34@nau.edu::dae930ff-9785-4bab-8702-4ca1eb1ead8a" providerId="AD" clId="Web-{CEA32CA9-CA36-D5F3-940C-C624BF506B7A}" dt="2024-04-19T20:30:44.067" v="350" actId="14100"/>
        <pc:sldMkLst>
          <pc:docMk/>
          <pc:sldMk cId="2599946606" sldId="320"/>
        </pc:sldMkLst>
        <pc:picChg chg="mod">
          <ac:chgData name="Lorenz F Vios" userId="S::lfv34@nau.edu::dae930ff-9785-4bab-8702-4ca1eb1ead8a" providerId="AD" clId="Web-{CEA32CA9-CA36-D5F3-940C-C624BF506B7A}" dt="2024-04-19T20:30:44.067" v="350" actId="14100"/>
          <ac:picMkLst>
            <pc:docMk/>
            <pc:sldMk cId="2599946606" sldId="320"/>
            <ac:picMk id="4" creationId="{DABF9683-12E1-AC1F-69B8-BA23D8E0EF88}"/>
          </ac:picMkLst>
        </pc:picChg>
      </pc:sldChg>
      <pc:sldChg chg="modSp">
        <pc:chgData name="Lorenz F Vios" userId="S::lfv34@nau.edu::dae930ff-9785-4bab-8702-4ca1eb1ead8a" providerId="AD" clId="Web-{CEA32CA9-CA36-D5F3-940C-C624BF506B7A}" dt="2024-04-19T20:20:47.340" v="169" actId="20577"/>
        <pc:sldMkLst>
          <pc:docMk/>
          <pc:sldMk cId="3002573255" sldId="323"/>
        </pc:sldMkLst>
        <pc:spChg chg="mod">
          <ac:chgData name="Lorenz F Vios" userId="S::lfv34@nau.edu::dae930ff-9785-4bab-8702-4ca1eb1ead8a" providerId="AD" clId="Web-{CEA32CA9-CA36-D5F3-940C-C624BF506B7A}" dt="2024-04-19T20:20:47.340" v="169" actId="20577"/>
          <ac:spMkLst>
            <pc:docMk/>
            <pc:sldMk cId="3002573255" sldId="323"/>
            <ac:spMk id="9" creationId="{0CCEA79E-4FCC-25E9-BF9A-6C286F4736AD}"/>
          </ac:spMkLst>
        </pc:spChg>
      </pc:sldChg>
    </pc:docChg>
  </pc:docChgLst>
  <pc:docChgLst>
    <pc:chgData name="Dennis Alan Decker" userId="S::dad437@nau.edu::36e1fefb-f200-40a5-9193-6cdce38f6642" providerId="AD" clId="Web-{B408028A-80A1-4BC1-8EFA-8D3AE37CA266}"/>
    <pc:docChg chg="addSld modSld modSection">
      <pc:chgData name="Dennis Alan Decker" userId="S::dad437@nau.edu::36e1fefb-f200-40a5-9193-6cdce38f6642" providerId="AD" clId="Web-{B408028A-80A1-4BC1-8EFA-8D3AE37CA266}" dt="2024-04-12T20:44:44.065" v="382" actId="20577"/>
      <pc:docMkLst>
        <pc:docMk/>
      </pc:docMkLst>
      <pc:sldChg chg="modSp">
        <pc:chgData name="Dennis Alan Decker" userId="S::dad437@nau.edu::36e1fefb-f200-40a5-9193-6cdce38f6642" providerId="AD" clId="Web-{B408028A-80A1-4BC1-8EFA-8D3AE37CA266}" dt="2024-04-12T20:11:26.942" v="18" actId="20577"/>
        <pc:sldMkLst>
          <pc:docMk/>
          <pc:sldMk cId="2721082162" sldId="281"/>
        </pc:sldMkLst>
        <pc:spChg chg="mod">
          <ac:chgData name="Dennis Alan Decker" userId="S::dad437@nau.edu::36e1fefb-f200-40a5-9193-6cdce38f6642" providerId="AD" clId="Web-{B408028A-80A1-4BC1-8EFA-8D3AE37CA266}" dt="2024-04-12T20:11:26.942" v="18" actId="20577"/>
          <ac:spMkLst>
            <pc:docMk/>
            <pc:sldMk cId="2721082162" sldId="281"/>
            <ac:spMk id="2" creationId="{9CD58A72-CC3B-47BB-88A7-BA569D8D63F5}"/>
          </ac:spMkLst>
        </pc:spChg>
      </pc:sldChg>
      <pc:sldChg chg="modSp">
        <pc:chgData name="Dennis Alan Decker" userId="S::dad437@nau.edu::36e1fefb-f200-40a5-9193-6cdce38f6642" providerId="AD" clId="Web-{B408028A-80A1-4BC1-8EFA-8D3AE37CA266}" dt="2024-04-12T20:10:50.128" v="11" actId="20577"/>
        <pc:sldMkLst>
          <pc:docMk/>
          <pc:sldMk cId="1783845214" sldId="294"/>
        </pc:sldMkLst>
        <pc:spChg chg="mod">
          <ac:chgData name="Dennis Alan Decker" userId="S::dad437@nau.edu::36e1fefb-f200-40a5-9193-6cdce38f6642" providerId="AD" clId="Web-{B408028A-80A1-4BC1-8EFA-8D3AE37CA266}" dt="2024-04-12T20:10:50.128" v="11" actId="20577"/>
          <ac:spMkLst>
            <pc:docMk/>
            <pc:sldMk cId="1783845214" sldId="294"/>
            <ac:spMk id="2" creationId="{9CD58A72-CC3B-47BB-88A7-BA569D8D63F5}"/>
          </ac:spMkLst>
        </pc:spChg>
      </pc:sldChg>
      <pc:sldChg chg="modSp add replId">
        <pc:chgData name="Dennis Alan Decker" userId="S::dad437@nau.edu::36e1fefb-f200-40a5-9193-6cdce38f6642" providerId="AD" clId="Web-{B408028A-80A1-4BC1-8EFA-8D3AE37CA266}" dt="2024-04-12T20:36:11.608" v="318" actId="20577"/>
        <pc:sldMkLst>
          <pc:docMk/>
          <pc:sldMk cId="772321521" sldId="295"/>
        </pc:sldMkLst>
        <pc:spChg chg="mod">
          <ac:chgData name="Dennis Alan Decker" userId="S::dad437@nau.edu::36e1fefb-f200-40a5-9193-6cdce38f6642" providerId="AD" clId="Web-{B408028A-80A1-4BC1-8EFA-8D3AE37CA266}" dt="2024-04-12T20:36:11.608" v="318" actId="20577"/>
          <ac:spMkLst>
            <pc:docMk/>
            <pc:sldMk cId="772321521" sldId="295"/>
            <ac:spMk id="2" creationId="{9CD58A72-CC3B-47BB-88A7-BA569D8D63F5}"/>
          </ac:spMkLst>
        </pc:spChg>
        <pc:spChg chg="mod">
          <ac:chgData name="Dennis Alan Decker" userId="S::dad437@nau.edu::36e1fefb-f200-40a5-9193-6cdce38f6642" providerId="AD" clId="Web-{B408028A-80A1-4BC1-8EFA-8D3AE37CA266}" dt="2024-04-12T20:35:00.386" v="290" actId="20577"/>
          <ac:spMkLst>
            <pc:docMk/>
            <pc:sldMk cId="772321521" sldId="295"/>
            <ac:spMk id="3" creationId="{2D0AB169-2B29-4227-830E-B37616E30E58}"/>
          </ac:spMkLst>
        </pc:spChg>
      </pc:sldChg>
      <pc:sldChg chg="modSp add replId">
        <pc:chgData name="Dennis Alan Decker" userId="S::dad437@nau.edu::36e1fefb-f200-40a5-9193-6cdce38f6642" providerId="AD" clId="Web-{B408028A-80A1-4BC1-8EFA-8D3AE37CA266}" dt="2024-04-12T20:36:05.436" v="317" actId="20577"/>
        <pc:sldMkLst>
          <pc:docMk/>
          <pc:sldMk cId="3317706412" sldId="296"/>
        </pc:sldMkLst>
        <pc:spChg chg="mod">
          <ac:chgData name="Dennis Alan Decker" userId="S::dad437@nau.edu::36e1fefb-f200-40a5-9193-6cdce38f6642" providerId="AD" clId="Web-{B408028A-80A1-4BC1-8EFA-8D3AE37CA266}" dt="2024-04-12T20:36:05.436" v="317" actId="20577"/>
          <ac:spMkLst>
            <pc:docMk/>
            <pc:sldMk cId="3317706412" sldId="296"/>
            <ac:spMk id="2" creationId="{9CD58A72-CC3B-47BB-88A7-BA569D8D63F5}"/>
          </ac:spMkLst>
        </pc:spChg>
        <pc:spChg chg="mod">
          <ac:chgData name="Dennis Alan Decker" userId="S::dad437@nau.edu::36e1fefb-f200-40a5-9193-6cdce38f6642" providerId="AD" clId="Web-{B408028A-80A1-4BC1-8EFA-8D3AE37CA266}" dt="2024-04-12T20:35:39.779" v="298" actId="20577"/>
          <ac:spMkLst>
            <pc:docMk/>
            <pc:sldMk cId="3317706412" sldId="296"/>
            <ac:spMk id="3" creationId="{2D0AB169-2B29-4227-830E-B37616E30E58}"/>
          </ac:spMkLst>
        </pc:spChg>
      </pc:sldChg>
      <pc:sldChg chg="modSp add replId">
        <pc:chgData name="Dennis Alan Decker" userId="S::dad437@nau.edu::36e1fefb-f200-40a5-9193-6cdce38f6642" providerId="AD" clId="Web-{B408028A-80A1-4BC1-8EFA-8D3AE37CA266}" dt="2024-04-12T20:44:44.065" v="382" actId="20577"/>
        <pc:sldMkLst>
          <pc:docMk/>
          <pc:sldMk cId="71441946" sldId="297"/>
        </pc:sldMkLst>
        <pc:spChg chg="mod">
          <ac:chgData name="Dennis Alan Decker" userId="S::dad437@nau.edu::36e1fefb-f200-40a5-9193-6cdce38f6642" providerId="AD" clId="Web-{B408028A-80A1-4BC1-8EFA-8D3AE37CA266}" dt="2024-04-12T20:37:16.501" v="326" actId="20577"/>
          <ac:spMkLst>
            <pc:docMk/>
            <pc:sldMk cId="71441946" sldId="297"/>
            <ac:spMk id="2" creationId="{9CD58A72-CC3B-47BB-88A7-BA569D8D63F5}"/>
          </ac:spMkLst>
        </pc:spChg>
        <pc:spChg chg="mod">
          <ac:chgData name="Dennis Alan Decker" userId="S::dad437@nau.edu::36e1fefb-f200-40a5-9193-6cdce38f6642" providerId="AD" clId="Web-{B408028A-80A1-4BC1-8EFA-8D3AE37CA266}" dt="2024-04-12T20:44:44.065" v="382" actId="20577"/>
          <ac:spMkLst>
            <pc:docMk/>
            <pc:sldMk cId="71441946" sldId="297"/>
            <ac:spMk id="3" creationId="{2D0AB169-2B29-4227-830E-B37616E30E58}"/>
          </ac:spMkLst>
        </pc:spChg>
      </pc:sldChg>
    </pc:docChg>
  </pc:docChgLst>
  <pc:docChgLst>
    <pc:chgData name="Dennis Alan Decker" userId="S::dad437@nau.edu::36e1fefb-f200-40a5-9193-6cdce38f6642" providerId="AD" clId="Web-{D076AFB9-8C26-499D-8265-DAFB53ABD073}"/>
    <pc:docChg chg="modSld">
      <pc:chgData name="Dennis Alan Decker" userId="S::dad437@nau.edu::36e1fefb-f200-40a5-9193-6cdce38f6642" providerId="AD" clId="Web-{D076AFB9-8C26-499D-8265-DAFB53ABD073}" dt="2024-04-10T23:21:33.515" v="0" actId="14100"/>
      <pc:docMkLst>
        <pc:docMk/>
      </pc:docMkLst>
      <pc:sldChg chg="modSp">
        <pc:chgData name="Dennis Alan Decker" userId="S::dad437@nau.edu::36e1fefb-f200-40a5-9193-6cdce38f6642" providerId="AD" clId="Web-{D076AFB9-8C26-499D-8265-DAFB53ABD073}" dt="2024-04-10T23:21:33.515" v="0" actId="14100"/>
        <pc:sldMkLst>
          <pc:docMk/>
          <pc:sldMk cId="2753234728" sldId="297"/>
        </pc:sldMkLst>
        <pc:spChg chg="mod">
          <ac:chgData name="Dennis Alan Decker" userId="S::dad437@nau.edu::36e1fefb-f200-40a5-9193-6cdce38f6642" providerId="AD" clId="Web-{D076AFB9-8C26-499D-8265-DAFB53ABD073}" dt="2024-04-10T23:21:33.515" v="0" actId="14100"/>
          <ac:spMkLst>
            <pc:docMk/>
            <pc:sldMk cId="2753234728" sldId="297"/>
            <ac:spMk id="2" creationId="{2C4DD374-6479-3DA2-0107-3EA6C0DF2A5F}"/>
          </ac:spMkLst>
        </pc:spChg>
      </pc:sldChg>
    </pc:docChg>
  </pc:docChgLst>
  <pc:docChgLst>
    <pc:chgData name="Uriah Glenn Whitaker" userId="S::ugw2@nau.edu::aa835224-697d-4432-aa6d-8e3fed6a16ff" providerId="AD" clId="Web-{D94D851D-69F9-4B47-B131-2379F9D2EF0D}"/>
    <pc:docChg chg="modSld">
      <pc:chgData name="Uriah Glenn Whitaker" userId="S::ugw2@nau.edu::aa835224-697d-4432-aa6d-8e3fed6a16ff" providerId="AD" clId="Web-{D94D851D-69F9-4B47-B131-2379F9D2EF0D}" dt="2024-04-10T23:24:00.942" v="970"/>
      <pc:docMkLst>
        <pc:docMk/>
      </pc:docMkLst>
      <pc:sldChg chg="addSp delSp modSp">
        <pc:chgData name="Uriah Glenn Whitaker" userId="S::ugw2@nau.edu::aa835224-697d-4432-aa6d-8e3fed6a16ff" providerId="AD" clId="Web-{D94D851D-69F9-4B47-B131-2379F9D2EF0D}" dt="2024-04-10T23:24:00.942" v="970"/>
        <pc:sldMkLst>
          <pc:docMk/>
          <pc:sldMk cId="3209688443" sldId="290"/>
        </pc:sldMkLst>
        <pc:graphicFrameChg chg="add del">
          <ac:chgData name="Uriah Glenn Whitaker" userId="S::ugw2@nau.edu::aa835224-697d-4432-aa6d-8e3fed6a16ff" providerId="AD" clId="Web-{D94D851D-69F9-4B47-B131-2379F9D2EF0D}" dt="2024-04-10T22:59:01.034" v="1"/>
          <ac:graphicFrameMkLst>
            <pc:docMk/>
            <pc:sldMk cId="3209688443" sldId="290"/>
            <ac:graphicFrameMk id="3" creationId="{78AF62CF-1470-6EA0-4A08-7754C75FC52C}"/>
          </ac:graphicFrameMkLst>
        </pc:graphicFrameChg>
        <pc:graphicFrameChg chg="mod modGraphic">
          <ac:chgData name="Uriah Glenn Whitaker" userId="S::ugw2@nau.edu::aa835224-697d-4432-aa6d-8e3fed6a16ff" providerId="AD" clId="Web-{D94D851D-69F9-4B47-B131-2379F9D2EF0D}" dt="2024-04-10T23:24:00.942" v="970"/>
          <ac:graphicFrameMkLst>
            <pc:docMk/>
            <pc:sldMk cId="3209688443" sldId="290"/>
            <ac:graphicFrameMk id="4" creationId="{5FA00A12-6CDF-A7BE-F771-92969B6DF774}"/>
          </ac:graphicFrameMkLst>
        </pc:graphicFrameChg>
        <pc:graphicFrameChg chg="add del mod modGraphic">
          <ac:chgData name="Uriah Glenn Whitaker" userId="S::ugw2@nau.edu::aa835224-697d-4432-aa6d-8e3fed6a16ff" providerId="AD" clId="Web-{D94D851D-69F9-4B47-B131-2379F9D2EF0D}" dt="2024-04-10T23:03:13.308" v="178"/>
          <ac:graphicFrameMkLst>
            <pc:docMk/>
            <pc:sldMk cId="3209688443" sldId="290"/>
            <ac:graphicFrameMk id="5" creationId="{9AAEAA37-543A-0D19-1070-E9ABF98A49BE}"/>
          </ac:graphicFrameMkLst>
        </pc:graphicFrameChg>
        <pc:graphicFrameChg chg="add del mod modGraphic">
          <ac:chgData name="Uriah Glenn Whitaker" userId="S::ugw2@nau.edu::aa835224-697d-4432-aa6d-8e3fed6a16ff" providerId="AD" clId="Web-{D94D851D-69F9-4B47-B131-2379F9D2EF0D}" dt="2024-04-10T23:02:37.838" v="158"/>
          <ac:graphicFrameMkLst>
            <pc:docMk/>
            <pc:sldMk cId="3209688443" sldId="290"/>
            <ac:graphicFrameMk id="6" creationId="{7E16A0F9-B1EE-0B1D-E01B-EB81D11A3D50}"/>
          </ac:graphicFrameMkLst>
        </pc:graphicFrameChg>
      </pc:sldChg>
    </pc:docChg>
  </pc:docChgLst>
  <pc:docChgLst>
    <pc:chgData name="Dennis Alan Decker" userId="S::dad437@nau.edu::36e1fefb-f200-40a5-9193-6cdce38f6642" providerId="AD" clId="Web-{BF13BC5F-B59E-4C53-A3FC-179FD5E6496D}"/>
    <pc:docChg chg="addSld modSld sldOrd modSection">
      <pc:chgData name="Dennis Alan Decker" userId="S::dad437@nau.edu::36e1fefb-f200-40a5-9193-6cdce38f6642" providerId="AD" clId="Web-{BF13BC5F-B59E-4C53-A3FC-179FD5E6496D}" dt="2024-04-19T20:09:09.520" v="99"/>
      <pc:docMkLst>
        <pc:docMk/>
      </pc:docMkLst>
      <pc:sldChg chg="addSp delSp modSp add ord replId">
        <pc:chgData name="Dennis Alan Decker" userId="S::dad437@nau.edu::36e1fefb-f200-40a5-9193-6cdce38f6642" providerId="AD" clId="Web-{BF13BC5F-B59E-4C53-A3FC-179FD5E6496D}" dt="2024-04-19T20:06:04.825" v="71" actId="20577"/>
        <pc:sldMkLst>
          <pc:docMk/>
          <pc:sldMk cId="2914652196" sldId="324"/>
        </pc:sldMkLst>
        <pc:spChg chg="mod">
          <ac:chgData name="Dennis Alan Decker" userId="S::dad437@nau.edu::36e1fefb-f200-40a5-9193-6cdce38f6642" providerId="AD" clId="Web-{BF13BC5F-B59E-4C53-A3FC-179FD5E6496D}" dt="2024-04-19T20:06:04.825" v="71" actId="20577"/>
          <ac:spMkLst>
            <pc:docMk/>
            <pc:sldMk cId="2914652196" sldId="324"/>
            <ac:spMk id="2" creationId="{9CD58A72-CC3B-47BB-88A7-BA569D8D63F5}"/>
          </ac:spMkLst>
        </pc:spChg>
        <pc:spChg chg="del mod">
          <ac:chgData name="Dennis Alan Decker" userId="S::dad437@nau.edu::36e1fefb-f200-40a5-9193-6cdce38f6642" providerId="AD" clId="Web-{BF13BC5F-B59E-4C53-A3FC-179FD5E6496D}" dt="2024-04-19T20:03:35.147" v="39"/>
          <ac:spMkLst>
            <pc:docMk/>
            <pc:sldMk cId="2914652196" sldId="324"/>
            <ac:spMk id="3" creationId="{2D0AB169-2B29-4227-830E-B37616E30E58}"/>
          </ac:spMkLst>
        </pc:spChg>
        <pc:graphicFrameChg chg="add mod modGraphic">
          <ac:chgData name="Dennis Alan Decker" userId="S::dad437@nau.edu::36e1fefb-f200-40a5-9193-6cdce38f6642" providerId="AD" clId="Web-{BF13BC5F-B59E-4C53-A3FC-179FD5E6496D}" dt="2024-04-19T20:05:51.981" v="68" actId="1076"/>
          <ac:graphicFrameMkLst>
            <pc:docMk/>
            <pc:sldMk cId="2914652196" sldId="324"/>
            <ac:graphicFrameMk id="4" creationId="{866BFFAE-D277-2EF7-8E89-49C1218F7D74}"/>
          </ac:graphicFrameMkLst>
        </pc:graphicFrameChg>
      </pc:sldChg>
      <pc:sldChg chg="addSp delSp modSp add replId">
        <pc:chgData name="Dennis Alan Decker" userId="S::dad437@nau.edu::36e1fefb-f200-40a5-9193-6cdce38f6642" providerId="AD" clId="Web-{BF13BC5F-B59E-4C53-A3FC-179FD5E6496D}" dt="2024-04-19T20:09:09.520" v="99"/>
        <pc:sldMkLst>
          <pc:docMk/>
          <pc:sldMk cId="2884215149" sldId="325"/>
        </pc:sldMkLst>
        <pc:spChg chg="mod">
          <ac:chgData name="Dennis Alan Decker" userId="S::dad437@nau.edu::36e1fefb-f200-40a5-9193-6cdce38f6642" providerId="AD" clId="Web-{BF13BC5F-B59E-4C53-A3FC-179FD5E6496D}" dt="2024-04-19T20:06:58.327" v="74" actId="20577"/>
          <ac:spMkLst>
            <pc:docMk/>
            <pc:sldMk cId="2884215149" sldId="325"/>
            <ac:spMk id="2" creationId="{9CD58A72-CC3B-47BB-88A7-BA569D8D63F5}"/>
          </ac:spMkLst>
        </pc:spChg>
        <pc:graphicFrameChg chg="add mod modGraphic">
          <ac:chgData name="Dennis Alan Decker" userId="S::dad437@nau.edu::36e1fefb-f200-40a5-9193-6cdce38f6642" providerId="AD" clId="Web-{BF13BC5F-B59E-4C53-A3FC-179FD5E6496D}" dt="2024-04-19T20:09:09.520" v="99"/>
          <ac:graphicFrameMkLst>
            <pc:docMk/>
            <pc:sldMk cId="2884215149" sldId="325"/>
            <ac:graphicFrameMk id="3" creationId="{8296FA5D-5040-4322-6B7D-BBBB69AD6B0B}"/>
          </ac:graphicFrameMkLst>
        </pc:graphicFrameChg>
        <pc:graphicFrameChg chg="del">
          <ac:chgData name="Dennis Alan Decker" userId="S::dad437@nau.edu::36e1fefb-f200-40a5-9193-6cdce38f6642" providerId="AD" clId="Web-{BF13BC5F-B59E-4C53-A3FC-179FD5E6496D}" dt="2024-04-19T20:06:55.468" v="73"/>
          <ac:graphicFrameMkLst>
            <pc:docMk/>
            <pc:sldMk cId="2884215149" sldId="325"/>
            <ac:graphicFrameMk id="4" creationId="{866BFFAE-D277-2EF7-8E89-49C1218F7D74}"/>
          </ac:graphicFrameMkLst>
        </pc:graphicFrameChg>
      </pc:sldChg>
    </pc:docChg>
  </pc:docChgLst>
  <pc:docChgLst>
    <pc:chgData name="Dennis Alan Decker" userId="S::dad437@nau.edu::36e1fefb-f200-40a5-9193-6cdce38f6642" providerId="AD" clId="Web-{678F1F7C-549C-45C5-9B4F-6E069FD8C2A4}"/>
    <pc:docChg chg="modSld">
      <pc:chgData name="Dennis Alan Decker" userId="S::dad437@nau.edu::36e1fefb-f200-40a5-9193-6cdce38f6642" providerId="AD" clId="Web-{678F1F7C-549C-45C5-9B4F-6E069FD8C2A4}" dt="2024-04-19T21:57:57.938" v="725" actId="14100"/>
      <pc:docMkLst>
        <pc:docMk/>
      </pc:docMkLst>
      <pc:sldChg chg="modSp">
        <pc:chgData name="Dennis Alan Decker" userId="S::dad437@nau.edu::36e1fefb-f200-40a5-9193-6cdce38f6642" providerId="AD" clId="Web-{678F1F7C-549C-45C5-9B4F-6E069FD8C2A4}" dt="2024-04-19T21:18:49.739" v="604" actId="20577"/>
        <pc:sldMkLst>
          <pc:docMk/>
          <pc:sldMk cId="0" sldId="271"/>
        </pc:sldMkLst>
        <pc:spChg chg="mod">
          <ac:chgData name="Dennis Alan Decker" userId="S::dad437@nau.edu::36e1fefb-f200-40a5-9193-6cdce38f6642" providerId="AD" clId="Web-{678F1F7C-549C-45C5-9B4F-6E069FD8C2A4}" dt="2024-04-19T21:18:49.739" v="604" actId="20577"/>
          <ac:spMkLst>
            <pc:docMk/>
            <pc:sldMk cId="0" sldId="271"/>
            <ac:spMk id="245" creationId="{00000000-0000-0000-0000-000000000000}"/>
          </ac:spMkLst>
        </pc:spChg>
      </pc:sldChg>
      <pc:sldChg chg="modSp">
        <pc:chgData name="Dennis Alan Decker" userId="S::dad437@nau.edu::36e1fefb-f200-40a5-9193-6cdce38f6642" providerId="AD" clId="Web-{678F1F7C-549C-45C5-9B4F-6E069FD8C2A4}" dt="2024-04-19T21:10:31.267" v="452" actId="20577"/>
        <pc:sldMkLst>
          <pc:docMk/>
          <pc:sldMk cId="4253576733" sldId="279"/>
        </pc:sldMkLst>
        <pc:spChg chg="mod">
          <ac:chgData name="Dennis Alan Decker" userId="S::dad437@nau.edu::36e1fefb-f200-40a5-9193-6cdce38f6642" providerId="AD" clId="Web-{678F1F7C-549C-45C5-9B4F-6E069FD8C2A4}" dt="2024-04-19T21:10:31.267" v="452" actId="20577"/>
          <ac:spMkLst>
            <pc:docMk/>
            <pc:sldMk cId="4253576733" sldId="279"/>
            <ac:spMk id="4" creationId="{E1B733AF-4FBC-462A-86B2-5342BF03719F}"/>
          </ac:spMkLst>
        </pc:spChg>
      </pc:sldChg>
      <pc:sldChg chg="modSp">
        <pc:chgData name="Dennis Alan Decker" userId="S::dad437@nau.edu::36e1fefb-f200-40a5-9193-6cdce38f6642" providerId="AD" clId="Web-{678F1F7C-549C-45C5-9B4F-6E069FD8C2A4}" dt="2024-04-19T21:34:19.628" v="712" actId="20577"/>
        <pc:sldMkLst>
          <pc:docMk/>
          <pc:sldMk cId="1049781214" sldId="280"/>
        </pc:sldMkLst>
        <pc:spChg chg="mod">
          <ac:chgData name="Dennis Alan Decker" userId="S::dad437@nau.edu::36e1fefb-f200-40a5-9193-6cdce38f6642" providerId="AD" clId="Web-{678F1F7C-549C-45C5-9B4F-6E069FD8C2A4}" dt="2024-04-19T21:34:19.628" v="712" actId="20577"/>
          <ac:spMkLst>
            <pc:docMk/>
            <pc:sldMk cId="1049781214" sldId="280"/>
            <ac:spMk id="3" creationId="{BFAEE090-290F-4A8D-B507-1047EE2D1FD1}"/>
          </ac:spMkLst>
        </pc:spChg>
        <pc:spChg chg="mod">
          <ac:chgData name="Dennis Alan Decker" userId="S::dad437@nau.edu::36e1fefb-f200-40a5-9193-6cdce38f6642" providerId="AD" clId="Web-{678F1F7C-549C-45C5-9B4F-6E069FD8C2A4}" dt="2024-04-19T21:10:37.971" v="453" actId="20577"/>
          <ac:spMkLst>
            <pc:docMk/>
            <pc:sldMk cId="1049781214" sldId="280"/>
            <ac:spMk id="7" creationId="{15AF5560-40F4-48C1-8442-6C0A2527AFBE}"/>
          </ac:spMkLst>
        </pc:spChg>
        <pc:spChg chg="mod">
          <ac:chgData name="Dennis Alan Decker" userId="S::dad437@nau.edu::36e1fefb-f200-40a5-9193-6cdce38f6642" providerId="AD" clId="Web-{678F1F7C-549C-45C5-9B4F-6E069FD8C2A4}" dt="2024-04-19T21:10:41.502" v="455" actId="20577"/>
          <ac:spMkLst>
            <pc:docMk/>
            <pc:sldMk cId="1049781214" sldId="280"/>
            <ac:spMk id="8" creationId="{C3989B91-5BD1-49EC-8838-9A55B5587BA4}"/>
          </ac:spMkLst>
        </pc:spChg>
        <pc:spChg chg="mod">
          <ac:chgData name="Dennis Alan Decker" userId="S::dad437@nau.edu::36e1fefb-f200-40a5-9193-6cdce38f6642" providerId="AD" clId="Web-{678F1F7C-549C-45C5-9B4F-6E069FD8C2A4}" dt="2024-04-19T21:10:44.674" v="456" actId="20577"/>
          <ac:spMkLst>
            <pc:docMk/>
            <pc:sldMk cId="1049781214" sldId="280"/>
            <ac:spMk id="9" creationId="{8AECFA18-2476-4977-9BD5-1BC63970E1E3}"/>
          </ac:spMkLst>
        </pc:spChg>
      </pc:sldChg>
      <pc:sldChg chg="modSp">
        <pc:chgData name="Dennis Alan Decker" userId="S::dad437@nau.edu::36e1fefb-f200-40a5-9193-6cdce38f6642" providerId="AD" clId="Web-{678F1F7C-549C-45C5-9B4F-6E069FD8C2A4}" dt="2024-04-19T21:57:57.938" v="725" actId="14100"/>
        <pc:sldMkLst>
          <pc:docMk/>
          <pc:sldMk cId="3218669246" sldId="282"/>
        </pc:sldMkLst>
        <pc:spChg chg="mod">
          <ac:chgData name="Dennis Alan Decker" userId="S::dad437@nau.edu::36e1fefb-f200-40a5-9193-6cdce38f6642" providerId="AD" clId="Web-{678F1F7C-549C-45C5-9B4F-6E069FD8C2A4}" dt="2024-04-19T21:57:57.938" v="725" actId="14100"/>
          <ac:spMkLst>
            <pc:docMk/>
            <pc:sldMk cId="3218669246" sldId="282"/>
            <ac:spMk id="2" creationId="{875D9E40-71F1-45D0-B706-1D2767BC095C}"/>
          </ac:spMkLst>
        </pc:spChg>
        <pc:spChg chg="mod">
          <ac:chgData name="Dennis Alan Decker" userId="S::dad437@nau.edu::36e1fefb-f200-40a5-9193-6cdce38f6642" providerId="AD" clId="Web-{678F1F7C-549C-45C5-9B4F-6E069FD8C2A4}" dt="2024-04-19T21:07:39.881" v="450" actId="20577"/>
          <ac:spMkLst>
            <pc:docMk/>
            <pc:sldMk cId="3218669246" sldId="282"/>
            <ac:spMk id="15" creationId="{42BBF21A-D12F-4536-AF34-56D6A22F797F}"/>
          </ac:spMkLst>
        </pc:spChg>
      </pc:sldChg>
      <pc:sldChg chg="modSp">
        <pc:chgData name="Dennis Alan Decker" userId="S::dad437@nau.edu::36e1fefb-f200-40a5-9193-6cdce38f6642" providerId="AD" clId="Web-{678F1F7C-549C-45C5-9B4F-6E069FD8C2A4}" dt="2024-04-19T21:11:20.817" v="459" actId="20577"/>
        <pc:sldMkLst>
          <pc:docMk/>
          <pc:sldMk cId="1065761630" sldId="283"/>
        </pc:sldMkLst>
        <pc:spChg chg="mod">
          <ac:chgData name="Dennis Alan Decker" userId="S::dad437@nau.edu::36e1fefb-f200-40a5-9193-6cdce38f6642" providerId="AD" clId="Web-{678F1F7C-549C-45C5-9B4F-6E069FD8C2A4}" dt="2024-04-19T21:11:20.817" v="459" actId="20577"/>
          <ac:spMkLst>
            <pc:docMk/>
            <pc:sldMk cId="1065761630" sldId="283"/>
            <ac:spMk id="6" creationId="{6AAFB2F0-49D9-4DCC-B76B-54ADBB376CD4}"/>
          </ac:spMkLst>
        </pc:spChg>
      </pc:sldChg>
      <pc:sldChg chg="modSp">
        <pc:chgData name="Dennis Alan Decker" userId="S::dad437@nau.edu::36e1fefb-f200-40a5-9193-6cdce38f6642" providerId="AD" clId="Web-{678F1F7C-549C-45C5-9B4F-6E069FD8C2A4}" dt="2024-04-19T21:11:36.521" v="461" actId="20577"/>
        <pc:sldMkLst>
          <pc:docMk/>
          <pc:sldMk cId="1747171412" sldId="286"/>
        </pc:sldMkLst>
        <pc:spChg chg="mod">
          <ac:chgData name="Dennis Alan Decker" userId="S::dad437@nau.edu::36e1fefb-f200-40a5-9193-6cdce38f6642" providerId="AD" clId="Web-{678F1F7C-549C-45C5-9B4F-6E069FD8C2A4}" dt="2024-04-19T21:11:27.208" v="460" actId="20577"/>
          <ac:spMkLst>
            <pc:docMk/>
            <pc:sldMk cId="1747171412" sldId="286"/>
            <ac:spMk id="5" creationId="{AC50435A-273A-46CA-A8C0-27D2B3F9A51D}"/>
          </ac:spMkLst>
        </pc:spChg>
        <pc:spChg chg="mod">
          <ac:chgData name="Dennis Alan Decker" userId="S::dad437@nau.edu::36e1fefb-f200-40a5-9193-6cdce38f6642" providerId="AD" clId="Web-{678F1F7C-549C-45C5-9B4F-6E069FD8C2A4}" dt="2024-04-19T21:11:36.521" v="461" actId="20577"/>
          <ac:spMkLst>
            <pc:docMk/>
            <pc:sldMk cId="1747171412" sldId="286"/>
            <ac:spMk id="7" creationId="{E08CC56C-6BBD-48E5-A7FF-7D05D1F44DF4}"/>
          </ac:spMkLst>
        </pc:spChg>
      </pc:sldChg>
      <pc:sldChg chg="modSp">
        <pc:chgData name="Dennis Alan Decker" userId="S::dad437@nau.edu::36e1fefb-f200-40a5-9193-6cdce38f6642" providerId="AD" clId="Web-{678F1F7C-549C-45C5-9B4F-6E069FD8C2A4}" dt="2024-04-19T21:50:56.140" v="724" actId="20577"/>
        <pc:sldMkLst>
          <pc:docMk/>
          <pc:sldMk cId="2724631205" sldId="287"/>
        </pc:sldMkLst>
        <pc:spChg chg="mod">
          <ac:chgData name="Dennis Alan Decker" userId="S::dad437@nau.edu::36e1fefb-f200-40a5-9193-6cdce38f6642" providerId="AD" clId="Web-{678F1F7C-549C-45C5-9B4F-6E069FD8C2A4}" dt="2024-04-19T21:50:56.140" v="724" actId="20577"/>
          <ac:spMkLst>
            <pc:docMk/>
            <pc:sldMk cId="2724631205" sldId="287"/>
            <ac:spMk id="5" creationId="{C400D6E2-AA59-41CB-BB8A-F0389DAAA50B}"/>
          </ac:spMkLst>
        </pc:spChg>
        <pc:spChg chg="mod">
          <ac:chgData name="Dennis Alan Decker" userId="S::dad437@nau.edu::36e1fefb-f200-40a5-9193-6cdce38f6642" providerId="AD" clId="Web-{678F1F7C-549C-45C5-9B4F-6E069FD8C2A4}" dt="2024-04-19T21:12:37.275" v="476" actId="20577"/>
          <ac:spMkLst>
            <pc:docMk/>
            <pc:sldMk cId="2724631205" sldId="287"/>
            <ac:spMk id="12" creationId="{F24CD6C5-BA1C-4D5F-9888-B1F2FA069EF3}"/>
          </ac:spMkLst>
        </pc:spChg>
        <pc:spChg chg="mod">
          <ac:chgData name="Dennis Alan Decker" userId="S::dad437@nau.edu::36e1fefb-f200-40a5-9193-6cdce38f6642" providerId="AD" clId="Web-{678F1F7C-549C-45C5-9B4F-6E069FD8C2A4}" dt="2024-04-19T21:12:45.557" v="478" actId="20577"/>
          <ac:spMkLst>
            <pc:docMk/>
            <pc:sldMk cId="2724631205" sldId="287"/>
            <ac:spMk id="14" creationId="{7A210A81-B0C6-4A5A-B8EC-9812F1AC84E9}"/>
          </ac:spMkLst>
        </pc:spChg>
        <pc:spChg chg="mod">
          <ac:chgData name="Dennis Alan Decker" userId="S::dad437@nau.edu::36e1fefb-f200-40a5-9193-6cdce38f6642" providerId="AD" clId="Web-{678F1F7C-549C-45C5-9B4F-6E069FD8C2A4}" dt="2024-04-19T21:12:40.901" v="477" actId="20577"/>
          <ac:spMkLst>
            <pc:docMk/>
            <pc:sldMk cId="2724631205" sldId="287"/>
            <ac:spMk id="15" creationId="{25AE2FCB-D6AC-44C2-8E7B-2ACC1F351221}"/>
          </ac:spMkLst>
        </pc:spChg>
      </pc:sldChg>
      <pc:sldChg chg="modSp">
        <pc:chgData name="Dennis Alan Decker" userId="S::dad437@nau.edu::36e1fefb-f200-40a5-9193-6cdce38f6642" providerId="AD" clId="Web-{678F1F7C-549C-45C5-9B4F-6E069FD8C2A4}" dt="2024-04-19T21:18:30.722" v="599" actId="20577"/>
        <pc:sldMkLst>
          <pc:docMk/>
          <pc:sldMk cId="2766492332" sldId="289"/>
        </pc:sldMkLst>
        <pc:spChg chg="mod">
          <ac:chgData name="Dennis Alan Decker" userId="S::dad437@nau.edu::36e1fefb-f200-40a5-9193-6cdce38f6642" providerId="AD" clId="Web-{678F1F7C-549C-45C5-9B4F-6E069FD8C2A4}" dt="2024-04-19T21:18:30.722" v="599" actId="20577"/>
          <ac:spMkLst>
            <pc:docMk/>
            <pc:sldMk cId="2766492332" sldId="289"/>
            <ac:spMk id="6" creationId="{86115769-0BEE-46CD-BECE-B810FD9C3B64}"/>
          </ac:spMkLst>
        </pc:spChg>
      </pc:sldChg>
      <pc:sldChg chg="modSp">
        <pc:chgData name="Dennis Alan Decker" userId="S::dad437@nau.edu::36e1fefb-f200-40a5-9193-6cdce38f6642" providerId="AD" clId="Web-{678F1F7C-549C-45C5-9B4F-6E069FD8C2A4}" dt="2024-04-19T21:23:07.693" v="676" actId="1076"/>
        <pc:sldMkLst>
          <pc:docMk/>
          <pc:sldMk cId="104892688" sldId="290"/>
        </pc:sldMkLst>
        <pc:spChg chg="mod">
          <ac:chgData name="Dennis Alan Decker" userId="S::dad437@nau.edu::36e1fefb-f200-40a5-9193-6cdce38f6642" providerId="AD" clId="Web-{678F1F7C-549C-45C5-9B4F-6E069FD8C2A4}" dt="2024-04-19T21:23:05.177" v="675" actId="1076"/>
          <ac:spMkLst>
            <pc:docMk/>
            <pc:sldMk cId="104892688" sldId="290"/>
            <ac:spMk id="7" creationId="{A92AE83E-CD82-5A36-7F2F-EA0A8B4E2E09}"/>
          </ac:spMkLst>
        </pc:spChg>
        <pc:spChg chg="mod">
          <ac:chgData name="Dennis Alan Decker" userId="S::dad437@nau.edu::36e1fefb-f200-40a5-9193-6cdce38f6642" providerId="AD" clId="Web-{678F1F7C-549C-45C5-9B4F-6E069FD8C2A4}" dt="2024-04-19T21:23:07.693" v="676" actId="1076"/>
          <ac:spMkLst>
            <pc:docMk/>
            <pc:sldMk cId="104892688" sldId="290"/>
            <ac:spMk id="9" creationId="{422225C0-3214-4145-895A-FB823F9AC519}"/>
          </ac:spMkLst>
        </pc:spChg>
        <pc:picChg chg="mod">
          <ac:chgData name="Dennis Alan Decker" userId="S::dad437@nau.edu::36e1fefb-f200-40a5-9193-6cdce38f6642" providerId="AD" clId="Web-{678F1F7C-549C-45C5-9B4F-6E069FD8C2A4}" dt="2024-04-19T21:22:57.630" v="673" actId="14100"/>
          <ac:picMkLst>
            <pc:docMk/>
            <pc:sldMk cId="104892688" sldId="290"/>
            <ac:picMk id="4" creationId="{D6DC806D-6BC5-5552-8796-3BC4D0CCD0C9}"/>
          </ac:picMkLst>
        </pc:picChg>
        <pc:picChg chg="mod">
          <ac:chgData name="Dennis Alan Decker" userId="S::dad437@nau.edu::36e1fefb-f200-40a5-9193-6cdce38f6642" providerId="AD" clId="Web-{678F1F7C-549C-45C5-9B4F-6E069FD8C2A4}" dt="2024-04-19T21:23:00.661" v="674" actId="14100"/>
          <ac:picMkLst>
            <pc:docMk/>
            <pc:sldMk cId="104892688" sldId="290"/>
            <ac:picMk id="5" creationId="{20C7EF8B-C97C-48F7-970A-182721624215}"/>
          </ac:picMkLst>
        </pc:picChg>
      </pc:sldChg>
      <pc:sldChg chg="addSp modSp">
        <pc:chgData name="Dennis Alan Decker" userId="S::dad437@nau.edu::36e1fefb-f200-40a5-9193-6cdce38f6642" providerId="AD" clId="Web-{678F1F7C-549C-45C5-9B4F-6E069FD8C2A4}" dt="2024-04-19T21:19:39.039" v="622" actId="1076"/>
        <pc:sldMkLst>
          <pc:docMk/>
          <pc:sldMk cId="3209688443" sldId="298"/>
        </pc:sldMkLst>
        <pc:spChg chg="add mod">
          <ac:chgData name="Dennis Alan Decker" userId="S::dad437@nau.edu::36e1fefb-f200-40a5-9193-6cdce38f6642" providerId="AD" clId="Web-{678F1F7C-549C-45C5-9B4F-6E069FD8C2A4}" dt="2024-04-19T21:19:39.039" v="622" actId="1076"/>
          <ac:spMkLst>
            <pc:docMk/>
            <pc:sldMk cId="3209688443" sldId="298"/>
            <ac:spMk id="5" creationId="{04593D24-3FFF-4F92-5CD9-5829459CBF8E}"/>
          </ac:spMkLst>
        </pc:spChg>
      </pc:sldChg>
      <pc:sldChg chg="modSp">
        <pc:chgData name="Dennis Alan Decker" userId="S::dad437@nau.edu::36e1fefb-f200-40a5-9193-6cdce38f6642" providerId="AD" clId="Web-{678F1F7C-549C-45C5-9B4F-6E069FD8C2A4}" dt="2024-04-19T21:14:48.659" v="506" actId="20577"/>
        <pc:sldMkLst>
          <pc:docMk/>
          <pc:sldMk cId="946216499" sldId="299"/>
        </pc:sldMkLst>
        <pc:spChg chg="mod">
          <ac:chgData name="Dennis Alan Decker" userId="S::dad437@nau.edu::36e1fefb-f200-40a5-9193-6cdce38f6642" providerId="AD" clId="Web-{678F1F7C-549C-45C5-9B4F-6E069FD8C2A4}" dt="2024-04-19T21:14:48.659" v="506" actId="20577"/>
          <ac:spMkLst>
            <pc:docMk/>
            <pc:sldMk cId="946216499" sldId="299"/>
            <ac:spMk id="5" creationId="{08A61304-CDBB-4705-B63C-077D9ACF4427}"/>
          </ac:spMkLst>
        </pc:spChg>
      </pc:sldChg>
      <pc:sldChg chg="addSp modSp">
        <pc:chgData name="Dennis Alan Decker" userId="S::dad437@nau.edu::36e1fefb-f200-40a5-9193-6cdce38f6642" providerId="AD" clId="Web-{678F1F7C-549C-45C5-9B4F-6E069FD8C2A4}" dt="2024-04-19T21:47:20.975" v="715" actId="14100"/>
        <pc:sldMkLst>
          <pc:docMk/>
          <pc:sldMk cId="211786874" sldId="306"/>
        </pc:sldMkLst>
        <pc:spChg chg="mod">
          <ac:chgData name="Dennis Alan Decker" userId="S::dad437@nau.edu::36e1fefb-f200-40a5-9193-6cdce38f6642" providerId="AD" clId="Web-{678F1F7C-549C-45C5-9B4F-6E069FD8C2A4}" dt="2024-04-19T21:21:26.983" v="670" actId="1076"/>
          <ac:spMkLst>
            <pc:docMk/>
            <pc:sldMk cId="211786874" sldId="306"/>
            <ac:spMk id="2" creationId="{1806F938-2C90-860C-0DA0-82BA152716B8}"/>
          </ac:spMkLst>
        </pc:spChg>
        <pc:spChg chg="mod">
          <ac:chgData name="Dennis Alan Decker" userId="S::dad437@nau.edu::36e1fefb-f200-40a5-9193-6cdce38f6642" providerId="AD" clId="Web-{678F1F7C-549C-45C5-9B4F-6E069FD8C2A4}" dt="2024-04-19T21:47:20.975" v="715" actId="14100"/>
          <ac:spMkLst>
            <pc:docMk/>
            <pc:sldMk cId="211786874" sldId="306"/>
            <ac:spMk id="3" creationId="{9E43FB28-EC8A-D133-6E25-CBBB0AE1C352}"/>
          </ac:spMkLst>
        </pc:spChg>
        <pc:spChg chg="add mod">
          <ac:chgData name="Dennis Alan Decker" userId="S::dad437@nau.edu::36e1fefb-f200-40a5-9193-6cdce38f6642" providerId="AD" clId="Web-{678F1F7C-549C-45C5-9B4F-6E069FD8C2A4}" dt="2024-04-19T21:47:13.881" v="713" actId="14100"/>
          <ac:spMkLst>
            <pc:docMk/>
            <pc:sldMk cId="211786874" sldId="306"/>
            <ac:spMk id="4" creationId="{882ED7D7-4DB4-B317-78A2-1F9735A0451A}"/>
          </ac:spMkLst>
        </pc:spChg>
      </pc:sldChg>
      <pc:sldChg chg="modSp">
        <pc:chgData name="Dennis Alan Decker" userId="S::dad437@nau.edu::36e1fefb-f200-40a5-9193-6cdce38f6642" providerId="AD" clId="Web-{678F1F7C-549C-45C5-9B4F-6E069FD8C2A4}" dt="2024-04-19T21:13:09.231" v="479" actId="20577"/>
        <pc:sldMkLst>
          <pc:docMk/>
          <pc:sldMk cId="1246968488" sldId="307"/>
        </pc:sldMkLst>
        <pc:spChg chg="mod">
          <ac:chgData name="Dennis Alan Decker" userId="S::dad437@nau.edu::36e1fefb-f200-40a5-9193-6cdce38f6642" providerId="AD" clId="Web-{678F1F7C-549C-45C5-9B4F-6E069FD8C2A4}" dt="2024-04-19T21:12:21.462" v="474" actId="20577"/>
          <ac:spMkLst>
            <pc:docMk/>
            <pc:sldMk cId="1246968488" sldId="307"/>
            <ac:spMk id="8" creationId="{E3AFE151-B618-4F25-9C1F-F067EBDD287C}"/>
          </ac:spMkLst>
        </pc:spChg>
        <pc:spChg chg="mod">
          <ac:chgData name="Dennis Alan Decker" userId="S::dad437@nau.edu::36e1fefb-f200-40a5-9193-6cdce38f6642" providerId="AD" clId="Web-{678F1F7C-549C-45C5-9B4F-6E069FD8C2A4}" dt="2024-04-19T21:13:09.231" v="479" actId="20577"/>
          <ac:spMkLst>
            <pc:docMk/>
            <pc:sldMk cId="1246968488" sldId="307"/>
            <ac:spMk id="12" creationId="{2E127841-7798-4134-8A7C-356AE4CEC92D}"/>
          </ac:spMkLst>
        </pc:spChg>
      </pc:sldChg>
      <pc:sldChg chg="modSp">
        <pc:chgData name="Dennis Alan Decker" userId="S::dad437@nau.edu::36e1fefb-f200-40a5-9193-6cdce38f6642" providerId="AD" clId="Web-{678F1F7C-549C-45C5-9B4F-6E069FD8C2A4}" dt="2024-04-19T21:13:31.482" v="481" actId="20577"/>
        <pc:sldMkLst>
          <pc:docMk/>
          <pc:sldMk cId="3753491306" sldId="310"/>
        </pc:sldMkLst>
        <pc:spChg chg="mod">
          <ac:chgData name="Dennis Alan Decker" userId="S::dad437@nau.edu::36e1fefb-f200-40a5-9193-6cdce38f6642" providerId="AD" clId="Web-{678F1F7C-549C-45C5-9B4F-6E069FD8C2A4}" dt="2024-04-19T21:13:27.310" v="480" actId="20577"/>
          <ac:spMkLst>
            <pc:docMk/>
            <pc:sldMk cId="3753491306" sldId="310"/>
            <ac:spMk id="13" creationId="{E9A6AEC4-4820-0A95-74C9-D763A5FC3233}"/>
          </ac:spMkLst>
        </pc:spChg>
        <pc:spChg chg="mod">
          <ac:chgData name="Dennis Alan Decker" userId="S::dad437@nau.edu::36e1fefb-f200-40a5-9193-6cdce38f6642" providerId="AD" clId="Web-{678F1F7C-549C-45C5-9B4F-6E069FD8C2A4}" dt="2024-04-19T21:13:31.482" v="481" actId="20577"/>
          <ac:spMkLst>
            <pc:docMk/>
            <pc:sldMk cId="3753491306" sldId="310"/>
            <ac:spMk id="14" creationId="{9E4D2570-612A-0E2C-9285-9C79D427BEED}"/>
          </ac:spMkLst>
        </pc:spChg>
      </pc:sldChg>
      <pc:sldChg chg="modSp">
        <pc:chgData name="Dennis Alan Decker" userId="S::dad437@nau.edu::36e1fefb-f200-40a5-9193-6cdce38f6642" providerId="AD" clId="Web-{678F1F7C-549C-45C5-9B4F-6E069FD8C2A4}" dt="2024-04-19T21:13:49.811" v="483" actId="20577"/>
        <pc:sldMkLst>
          <pc:docMk/>
          <pc:sldMk cId="1789238938" sldId="311"/>
        </pc:sldMkLst>
        <pc:spChg chg="mod">
          <ac:chgData name="Dennis Alan Decker" userId="S::dad437@nau.edu::36e1fefb-f200-40a5-9193-6cdce38f6642" providerId="AD" clId="Web-{678F1F7C-549C-45C5-9B4F-6E069FD8C2A4}" dt="2024-04-19T21:13:46.577" v="482" actId="20577"/>
          <ac:spMkLst>
            <pc:docMk/>
            <pc:sldMk cId="1789238938" sldId="311"/>
            <ac:spMk id="10" creationId="{51FCB070-1B6B-2E77-7BC1-8BBBBA80F907}"/>
          </ac:spMkLst>
        </pc:spChg>
        <pc:spChg chg="mod">
          <ac:chgData name="Dennis Alan Decker" userId="S::dad437@nau.edu::36e1fefb-f200-40a5-9193-6cdce38f6642" providerId="AD" clId="Web-{678F1F7C-549C-45C5-9B4F-6E069FD8C2A4}" dt="2024-04-19T21:13:49.811" v="483" actId="20577"/>
          <ac:spMkLst>
            <pc:docMk/>
            <pc:sldMk cId="1789238938" sldId="311"/>
            <ac:spMk id="11" creationId="{41EFD4C3-5FA7-CD3F-3650-9EF15591396F}"/>
          </ac:spMkLst>
        </pc:spChg>
      </pc:sldChg>
      <pc:sldChg chg="modSp">
        <pc:chgData name="Dennis Alan Decker" userId="S::dad437@nau.edu::36e1fefb-f200-40a5-9193-6cdce38f6642" providerId="AD" clId="Web-{678F1F7C-549C-45C5-9B4F-6E069FD8C2A4}" dt="2024-04-19T21:18:42.348" v="602" actId="20577"/>
        <pc:sldMkLst>
          <pc:docMk/>
          <pc:sldMk cId="1987037459" sldId="313"/>
        </pc:sldMkLst>
        <pc:spChg chg="mod">
          <ac:chgData name="Dennis Alan Decker" userId="S::dad437@nau.edu::36e1fefb-f200-40a5-9193-6cdce38f6642" providerId="AD" clId="Web-{678F1F7C-549C-45C5-9B4F-6E069FD8C2A4}" dt="2024-04-19T21:18:39.644" v="601" actId="20577"/>
          <ac:spMkLst>
            <pc:docMk/>
            <pc:sldMk cId="1987037459" sldId="313"/>
            <ac:spMk id="10" creationId="{C02F8411-1D84-6312-EDC7-90F31BFAED5F}"/>
          </ac:spMkLst>
        </pc:spChg>
        <pc:spChg chg="mod">
          <ac:chgData name="Dennis Alan Decker" userId="S::dad437@nau.edu::36e1fefb-f200-40a5-9193-6cdce38f6642" providerId="AD" clId="Web-{678F1F7C-549C-45C5-9B4F-6E069FD8C2A4}" dt="2024-04-19T21:18:42.348" v="602" actId="20577"/>
          <ac:spMkLst>
            <pc:docMk/>
            <pc:sldMk cId="1987037459" sldId="313"/>
            <ac:spMk id="12" creationId="{11CD167E-E86F-881D-B22F-A8CA865A0F8F}"/>
          </ac:spMkLst>
        </pc:spChg>
      </pc:sldChg>
      <pc:sldChg chg="modSp">
        <pc:chgData name="Dennis Alan Decker" userId="S::dad437@nau.edu::36e1fefb-f200-40a5-9193-6cdce38f6642" providerId="AD" clId="Web-{678F1F7C-549C-45C5-9B4F-6E069FD8C2A4}" dt="2024-04-19T21:14:16.297" v="487" actId="20577"/>
        <pc:sldMkLst>
          <pc:docMk/>
          <pc:sldMk cId="4047197166" sldId="314"/>
        </pc:sldMkLst>
        <pc:spChg chg="mod">
          <ac:chgData name="Dennis Alan Decker" userId="S::dad437@nau.edu::36e1fefb-f200-40a5-9193-6cdce38f6642" providerId="AD" clId="Web-{678F1F7C-549C-45C5-9B4F-6E069FD8C2A4}" dt="2024-04-19T21:14:13.313" v="485" actId="20577"/>
          <ac:spMkLst>
            <pc:docMk/>
            <pc:sldMk cId="4047197166" sldId="314"/>
            <ac:spMk id="4" creationId="{D467C1B4-349A-4343-B2E0-8C292D87BF28}"/>
          </ac:spMkLst>
        </pc:spChg>
        <pc:spChg chg="mod">
          <ac:chgData name="Dennis Alan Decker" userId="S::dad437@nau.edu::36e1fefb-f200-40a5-9193-6cdce38f6642" providerId="AD" clId="Web-{678F1F7C-549C-45C5-9B4F-6E069FD8C2A4}" dt="2024-04-19T21:14:16.297" v="487" actId="20577"/>
          <ac:spMkLst>
            <pc:docMk/>
            <pc:sldMk cId="4047197166" sldId="314"/>
            <ac:spMk id="6" creationId="{75514FFB-5AB4-4897-901E-BFF4A9964590}"/>
          </ac:spMkLst>
        </pc:spChg>
      </pc:sldChg>
      <pc:sldChg chg="modSp">
        <pc:chgData name="Dennis Alan Decker" userId="S::dad437@nau.edu::36e1fefb-f200-40a5-9193-6cdce38f6642" providerId="AD" clId="Web-{678F1F7C-549C-45C5-9B4F-6E069FD8C2A4}" dt="2024-04-19T21:14:22.298" v="493" actId="20577"/>
        <pc:sldMkLst>
          <pc:docMk/>
          <pc:sldMk cId="130588552" sldId="315"/>
        </pc:sldMkLst>
        <pc:spChg chg="mod">
          <ac:chgData name="Dennis Alan Decker" userId="S::dad437@nau.edu::36e1fefb-f200-40a5-9193-6cdce38f6642" providerId="AD" clId="Web-{678F1F7C-549C-45C5-9B4F-6E069FD8C2A4}" dt="2024-04-19T21:14:22.298" v="493" actId="20577"/>
          <ac:spMkLst>
            <pc:docMk/>
            <pc:sldMk cId="130588552" sldId="315"/>
            <ac:spMk id="3" creationId="{845F6188-6123-41BC-BCF8-D5F0D8CAA125}"/>
          </ac:spMkLst>
        </pc:spChg>
      </pc:sldChg>
      <pc:sldChg chg="addSp modSp">
        <pc:chgData name="Dennis Alan Decker" userId="S::dad437@nau.edu::36e1fefb-f200-40a5-9193-6cdce38f6642" providerId="AD" clId="Web-{678F1F7C-549C-45C5-9B4F-6E069FD8C2A4}" dt="2024-04-19T21:18:27.815" v="598" actId="20577"/>
        <pc:sldMkLst>
          <pc:docMk/>
          <pc:sldMk cId="2914652196" sldId="324"/>
        </pc:sldMkLst>
        <pc:spChg chg="mod">
          <ac:chgData name="Dennis Alan Decker" userId="S::dad437@nau.edu::36e1fefb-f200-40a5-9193-6cdce38f6642" providerId="AD" clId="Web-{678F1F7C-549C-45C5-9B4F-6E069FD8C2A4}" dt="2024-04-19T21:18:27.815" v="598" actId="20577"/>
          <ac:spMkLst>
            <pc:docMk/>
            <pc:sldMk cId="2914652196" sldId="324"/>
            <ac:spMk id="2" creationId="{9CD58A72-CC3B-47BB-88A7-BA569D8D63F5}"/>
          </ac:spMkLst>
        </pc:spChg>
        <pc:spChg chg="add mod">
          <ac:chgData name="Dennis Alan Decker" userId="S::dad437@nau.edu::36e1fefb-f200-40a5-9193-6cdce38f6642" providerId="AD" clId="Web-{678F1F7C-549C-45C5-9B4F-6E069FD8C2A4}" dt="2024-04-19T21:17:23.139" v="577" actId="1076"/>
          <ac:spMkLst>
            <pc:docMk/>
            <pc:sldMk cId="2914652196" sldId="324"/>
            <ac:spMk id="5" creationId="{CAD284E5-45FD-822D-7A51-DA3B2B703E46}"/>
          </ac:spMkLst>
        </pc:spChg>
        <pc:graphicFrameChg chg="mod modGraphic">
          <ac:chgData name="Dennis Alan Decker" userId="S::dad437@nau.edu::36e1fefb-f200-40a5-9193-6cdce38f6642" providerId="AD" clId="Web-{678F1F7C-549C-45C5-9B4F-6E069FD8C2A4}" dt="2024-04-19T21:15:28.960" v="507" actId="1076"/>
          <ac:graphicFrameMkLst>
            <pc:docMk/>
            <pc:sldMk cId="2914652196" sldId="324"/>
            <ac:graphicFrameMk id="4" creationId="{866BFFAE-D277-2EF7-8E89-49C1218F7D74}"/>
          </ac:graphicFrameMkLst>
        </pc:graphicFrameChg>
      </pc:sldChg>
      <pc:sldChg chg="addSp modSp">
        <pc:chgData name="Dennis Alan Decker" userId="S::dad437@nau.edu::36e1fefb-f200-40a5-9193-6cdce38f6642" providerId="AD" clId="Web-{678F1F7C-549C-45C5-9B4F-6E069FD8C2A4}" dt="2024-04-19T21:18:18.143" v="596" actId="20577"/>
        <pc:sldMkLst>
          <pc:docMk/>
          <pc:sldMk cId="2884215149" sldId="325"/>
        </pc:sldMkLst>
        <pc:spChg chg="mod">
          <ac:chgData name="Dennis Alan Decker" userId="S::dad437@nau.edu::36e1fefb-f200-40a5-9193-6cdce38f6642" providerId="AD" clId="Web-{678F1F7C-549C-45C5-9B4F-6E069FD8C2A4}" dt="2024-04-19T21:18:18.143" v="596" actId="20577"/>
          <ac:spMkLst>
            <pc:docMk/>
            <pc:sldMk cId="2884215149" sldId="325"/>
            <ac:spMk id="2" creationId="{9CD58A72-CC3B-47BB-88A7-BA569D8D63F5}"/>
          </ac:spMkLst>
        </pc:spChg>
        <pc:spChg chg="add mod">
          <ac:chgData name="Dennis Alan Decker" userId="S::dad437@nau.edu::36e1fefb-f200-40a5-9193-6cdce38f6642" providerId="AD" clId="Web-{678F1F7C-549C-45C5-9B4F-6E069FD8C2A4}" dt="2024-04-19T21:18:07.986" v="589" actId="14100"/>
          <ac:spMkLst>
            <pc:docMk/>
            <pc:sldMk cId="2884215149" sldId="325"/>
            <ac:spMk id="5" creationId="{DB93FE09-7C6A-0906-FB2B-4FAD2936C8C6}"/>
          </ac:spMkLst>
        </pc:spChg>
        <pc:graphicFrameChg chg="mod">
          <ac:chgData name="Dennis Alan Decker" userId="S::dad437@nau.edu::36e1fefb-f200-40a5-9193-6cdce38f6642" providerId="AD" clId="Web-{678F1F7C-549C-45C5-9B4F-6E069FD8C2A4}" dt="2024-04-19T21:17:45.625" v="579" actId="1076"/>
          <ac:graphicFrameMkLst>
            <pc:docMk/>
            <pc:sldMk cId="2884215149" sldId="325"/>
            <ac:graphicFrameMk id="3" creationId="{8296FA5D-5040-4322-6B7D-BBBB69AD6B0B}"/>
          </ac:graphicFrameMkLst>
        </pc:graphicFrameChg>
      </pc:sldChg>
      <pc:sldChg chg="addSp modSp">
        <pc:chgData name="Dennis Alan Decker" userId="S::dad437@nau.edu::36e1fefb-f200-40a5-9193-6cdce38f6642" providerId="AD" clId="Web-{678F1F7C-549C-45C5-9B4F-6E069FD8C2A4}" dt="2024-04-19T21:14:42.784" v="504" actId="20577"/>
        <pc:sldMkLst>
          <pc:docMk/>
          <pc:sldMk cId="2488898095" sldId="327"/>
        </pc:sldMkLst>
        <pc:spChg chg="add mod">
          <ac:chgData name="Dennis Alan Decker" userId="S::dad437@nau.edu::36e1fefb-f200-40a5-9193-6cdce38f6642" providerId="AD" clId="Web-{678F1F7C-549C-45C5-9B4F-6E069FD8C2A4}" dt="2024-04-19T21:06:04.171" v="448" actId="20577"/>
          <ac:spMkLst>
            <pc:docMk/>
            <pc:sldMk cId="2488898095" sldId="327"/>
            <ac:spMk id="4" creationId="{060FCB7D-B5B2-C1F9-F089-9A6616E190EC}"/>
          </ac:spMkLst>
        </pc:spChg>
        <pc:spChg chg="mod">
          <ac:chgData name="Dennis Alan Decker" userId="S::dad437@nau.edu::36e1fefb-f200-40a5-9193-6cdce38f6642" providerId="AD" clId="Web-{678F1F7C-549C-45C5-9B4F-6E069FD8C2A4}" dt="2024-04-19T21:14:42.784" v="504" actId="20577"/>
          <ac:spMkLst>
            <pc:docMk/>
            <pc:sldMk cId="2488898095" sldId="327"/>
            <ac:spMk id="7" creationId="{A92AE83E-CD82-5A36-7F2F-EA0A8B4E2E09}"/>
          </ac:spMkLst>
        </pc:spChg>
        <pc:picChg chg="add mod">
          <ac:chgData name="Dennis Alan Decker" userId="S::dad437@nau.edu::36e1fefb-f200-40a5-9193-6cdce38f6642" providerId="AD" clId="Web-{678F1F7C-549C-45C5-9B4F-6E069FD8C2A4}" dt="2024-04-19T20:56:09.195" v="389" actId="1076"/>
          <ac:picMkLst>
            <pc:docMk/>
            <pc:sldMk cId="2488898095" sldId="327"/>
            <ac:picMk id="3" creationId="{6D416ABD-2741-C907-3776-0D1604D9CF69}"/>
          </ac:picMkLst>
        </pc:picChg>
      </pc:sldChg>
    </pc:docChg>
  </pc:docChgLst>
  <pc:docChgLst>
    <pc:chgData name="Dennis Alan Decker" userId="S::dad437@nau.edu::36e1fefb-f200-40a5-9193-6cdce38f6642" providerId="AD" clId="Web-{83D4532F-D480-4CBE-B0B7-483C61143E91}"/>
    <pc:docChg chg="addSld modSld modSection">
      <pc:chgData name="Dennis Alan Decker" userId="S::dad437@nau.edu::36e1fefb-f200-40a5-9193-6cdce38f6642" providerId="AD" clId="Web-{83D4532F-D480-4CBE-B0B7-483C61143E91}" dt="2024-04-12T19:52:58.096" v="276" actId="20577"/>
      <pc:docMkLst>
        <pc:docMk/>
      </pc:docMkLst>
      <pc:sldChg chg="modSp">
        <pc:chgData name="Dennis Alan Decker" userId="S::dad437@nau.edu::36e1fefb-f200-40a5-9193-6cdce38f6642" providerId="AD" clId="Web-{83D4532F-D480-4CBE-B0B7-483C61143E91}" dt="2024-04-12T19:52:54.533" v="273" actId="20577"/>
        <pc:sldMkLst>
          <pc:docMk/>
          <pc:sldMk cId="2721082162" sldId="281"/>
        </pc:sldMkLst>
        <pc:spChg chg="mod">
          <ac:chgData name="Dennis Alan Decker" userId="S::dad437@nau.edu::36e1fefb-f200-40a5-9193-6cdce38f6642" providerId="AD" clId="Web-{83D4532F-D480-4CBE-B0B7-483C61143E91}" dt="2024-04-12T19:52:54.533" v="273" actId="20577"/>
          <ac:spMkLst>
            <pc:docMk/>
            <pc:sldMk cId="2721082162" sldId="281"/>
            <ac:spMk id="2" creationId="{9CD58A72-CC3B-47BB-88A7-BA569D8D63F5}"/>
          </ac:spMkLst>
        </pc:spChg>
        <pc:spChg chg="mod">
          <ac:chgData name="Dennis Alan Decker" userId="S::dad437@nau.edu::36e1fefb-f200-40a5-9193-6cdce38f6642" providerId="AD" clId="Web-{83D4532F-D480-4CBE-B0B7-483C61143E91}" dt="2024-04-12T19:51:46.375" v="255" actId="20577"/>
          <ac:spMkLst>
            <pc:docMk/>
            <pc:sldMk cId="2721082162" sldId="281"/>
            <ac:spMk id="3" creationId="{2D0AB169-2B29-4227-830E-B37616E30E58}"/>
          </ac:spMkLst>
        </pc:spChg>
      </pc:sldChg>
      <pc:sldChg chg="modSp add replId">
        <pc:chgData name="Dennis Alan Decker" userId="S::dad437@nau.edu::36e1fefb-f200-40a5-9193-6cdce38f6642" providerId="AD" clId="Web-{83D4532F-D480-4CBE-B0B7-483C61143E91}" dt="2024-04-12T19:52:58.096" v="276" actId="20577"/>
        <pc:sldMkLst>
          <pc:docMk/>
          <pc:sldMk cId="1783845214" sldId="294"/>
        </pc:sldMkLst>
        <pc:spChg chg="mod">
          <ac:chgData name="Dennis Alan Decker" userId="S::dad437@nau.edu::36e1fefb-f200-40a5-9193-6cdce38f6642" providerId="AD" clId="Web-{83D4532F-D480-4CBE-B0B7-483C61143E91}" dt="2024-04-12T19:52:58.096" v="276" actId="20577"/>
          <ac:spMkLst>
            <pc:docMk/>
            <pc:sldMk cId="1783845214" sldId="294"/>
            <ac:spMk id="2" creationId="{9CD58A72-CC3B-47BB-88A7-BA569D8D63F5}"/>
          </ac:spMkLst>
        </pc:spChg>
        <pc:spChg chg="mod">
          <ac:chgData name="Dennis Alan Decker" userId="S::dad437@nau.edu::36e1fefb-f200-40a5-9193-6cdce38f6642" providerId="AD" clId="Web-{83D4532F-D480-4CBE-B0B7-483C61143E91}" dt="2024-04-12T19:52:44.845" v="270" actId="20577"/>
          <ac:spMkLst>
            <pc:docMk/>
            <pc:sldMk cId="1783845214" sldId="294"/>
            <ac:spMk id="3" creationId="{2D0AB169-2B29-4227-830E-B37616E30E58}"/>
          </ac:spMkLst>
        </pc:spChg>
      </pc:sldChg>
    </pc:docChg>
  </pc:docChgLst>
  <pc:docChgLst>
    <pc:chgData name="Lorenz F Vios" userId="S::lfv34@nau.edu::dae930ff-9785-4bab-8702-4ca1eb1ead8a" providerId="AD" clId="Web-{C3BF3E74-872A-4400-B561-D192DEEB6A35}"/>
    <pc:docChg chg="modSld">
      <pc:chgData name="Lorenz F Vios" userId="S::lfv34@nau.edu::dae930ff-9785-4bab-8702-4ca1eb1ead8a" providerId="AD" clId="Web-{C3BF3E74-872A-4400-B561-D192DEEB6A35}" dt="2024-04-13T03:54:08.908" v="66" actId="20577"/>
      <pc:docMkLst>
        <pc:docMk/>
      </pc:docMkLst>
      <pc:sldChg chg="modSp">
        <pc:chgData name="Lorenz F Vios" userId="S::lfv34@nau.edu::dae930ff-9785-4bab-8702-4ca1eb1ead8a" providerId="AD" clId="Web-{C3BF3E74-872A-4400-B561-D192DEEB6A35}" dt="2024-04-13T03:51:30.753" v="10" actId="20577"/>
        <pc:sldMkLst>
          <pc:docMk/>
          <pc:sldMk cId="0" sldId="256"/>
        </pc:sldMkLst>
        <pc:spChg chg="mod">
          <ac:chgData name="Lorenz F Vios" userId="S::lfv34@nau.edu::dae930ff-9785-4bab-8702-4ca1eb1ead8a" providerId="AD" clId="Web-{C3BF3E74-872A-4400-B561-D192DEEB6A35}" dt="2024-04-13T03:51:20.096" v="3" actId="20577"/>
          <ac:spMkLst>
            <pc:docMk/>
            <pc:sldMk cId="0" sldId="256"/>
            <ac:spMk id="87" creationId="{00000000-0000-0000-0000-000000000000}"/>
          </ac:spMkLst>
        </pc:spChg>
        <pc:spChg chg="mod">
          <ac:chgData name="Lorenz F Vios" userId="S::lfv34@nau.edu::dae930ff-9785-4bab-8702-4ca1eb1ead8a" providerId="AD" clId="Web-{C3BF3E74-872A-4400-B561-D192DEEB6A35}" dt="2024-04-13T03:51:30.753" v="10" actId="20577"/>
          <ac:spMkLst>
            <pc:docMk/>
            <pc:sldMk cId="0" sldId="256"/>
            <ac:spMk id="88" creationId="{00000000-0000-0000-0000-000000000000}"/>
          </ac:spMkLst>
        </pc:spChg>
      </pc:sldChg>
      <pc:sldChg chg="modSp">
        <pc:chgData name="Lorenz F Vios" userId="S::lfv34@nau.edu::dae930ff-9785-4bab-8702-4ca1eb1ead8a" providerId="AD" clId="Web-{C3BF3E74-872A-4400-B561-D192DEEB6A35}" dt="2024-04-13T03:52:38.167" v="16" actId="20577"/>
        <pc:sldMkLst>
          <pc:docMk/>
          <pc:sldMk cId="2721082162" sldId="281"/>
        </pc:sldMkLst>
        <pc:spChg chg="mod">
          <ac:chgData name="Lorenz F Vios" userId="S::lfv34@nau.edu::dae930ff-9785-4bab-8702-4ca1eb1ead8a" providerId="AD" clId="Web-{C3BF3E74-872A-4400-B561-D192DEEB6A35}" dt="2024-04-13T03:52:38.167" v="16" actId="20577"/>
          <ac:spMkLst>
            <pc:docMk/>
            <pc:sldMk cId="2721082162" sldId="281"/>
            <ac:spMk id="3" creationId="{2D0AB169-2B29-4227-830E-B37616E30E58}"/>
          </ac:spMkLst>
        </pc:spChg>
      </pc:sldChg>
      <pc:sldChg chg="modSp">
        <pc:chgData name="Lorenz F Vios" userId="S::lfv34@nau.edu::dae930ff-9785-4bab-8702-4ca1eb1ead8a" providerId="AD" clId="Web-{C3BF3E74-872A-4400-B561-D192DEEB6A35}" dt="2024-04-13T03:52:55.403" v="27" actId="20577"/>
        <pc:sldMkLst>
          <pc:docMk/>
          <pc:sldMk cId="1783845214" sldId="294"/>
        </pc:sldMkLst>
        <pc:spChg chg="mod">
          <ac:chgData name="Lorenz F Vios" userId="S::lfv34@nau.edu::dae930ff-9785-4bab-8702-4ca1eb1ead8a" providerId="AD" clId="Web-{C3BF3E74-872A-4400-B561-D192DEEB6A35}" dt="2024-04-13T03:52:55.403" v="27" actId="20577"/>
          <ac:spMkLst>
            <pc:docMk/>
            <pc:sldMk cId="1783845214" sldId="294"/>
            <ac:spMk id="3" creationId="{2D0AB169-2B29-4227-830E-B37616E30E58}"/>
          </ac:spMkLst>
        </pc:spChg>
      </pc:sldChg>
      <pc:sldChg chg="modSp">
        <pc:chgData name="Lorenz F Vios" userId="S::lfv34@nau.edu::dae930ff-9785-4bab-8702-4ca1eb1ead8a" providerId="AD" clId="Web-{C3BF3E74-872A-4400-B561-D192DEEB6A35}" dt="2024-04-13T03:53:12.436" v="40" actId="20577"/>
        <pc:sldMkLst>
          <pc:docMk/>
          <pc:sldMk cId="772321521" sldId="295"/>
        </pc:sldMkLst>
        <pc:spChg chg="mod">
          <ac:chgData name="Lorenz F Vios" userId="S::lfv34@nau.edu::dae930ff-9785-4bab-8702-4ca1eb1ead8a" providerId="AD" clId="Web-{C3BF3E74-872A-4400-B561-D192DEEB6A35}" dt="2024-04-13T03:53:12.436" v="40" actId="20577"/>
          <ac:spMkLst>
            <pc:docMk/>
            <pc:sldMk cId="772321521" sldId="295"/>
            <ac:spMk id="3" creationId="{2D0AB169-2B29-4227-830E-B37616E30E58}"/>
          </ac:spMkLst>
        </pc:spChg>
      </pc:sldChg>
      <pc:sldChg chg="modSp">
        <pc:chgData name="Lorenz F Vios" userId="S::lfv34@nau.edu::dae930ff-9785-4bab-8702-4ca1eb1ead8a" providerId="AD" clId="Web-{C3BF3E74-872A-4400-B561-D192DEEB6A35}" dt="2024-04-13T03:53:27.671" v="48" actId="20577"/>
        <pc:sldMkLst>
          <pc:docMk/>
          <pc:sldMk cId="3317706412" sldId="296"/>
        </pc:sldMkLst>
        <pc:spChg chg="mod">
          <ac:chgData name="Lorenz F Vios" userId="S::lfv34@nau.edu::dae930ff-9785-4bab-8702-4ca1eb1ead8a" providerId="AD" clId="Web-{C3BF3E74-872A-4400-B561-D192DEEB6A35}" dt="2024-04-13T03:53:27.671" v="48" actId="20577"/>
          <ac:spMkLst>
            <pc:docMk/>
            <pc:sldMk cId="3317706412" sldId="296"/>
            <ac:spMk id="3" creationId="{2D0AB169-2B29-4227-830E-B37616E30E58}"/>
          </ac:spMkLst>
        </pc:spChg>
      </pc:sldChg>
      <pc:sldChg chg="modSp">
        <pc:chgData name="Lorenz F Vios" userId="S::lfv34@nau.edu::dae930ff-9785-4bab-8702-4ca1eb1ead8a" providerId="AD" clId="Web-{C3BF3E74-872A-4400-B561-D192DEEB6A35}" dt="2024-04-13T03:53:41.297" v="58" actId="20577"/>
        <pc:sldMkLst>
          <pc:docMk/>
          <pc:sldMk cId="71441946" sldId="297"/>
        </pc:sldMkLst>
        <pc:spChg chg="mod">
          <ac:chgData name="Lorenz F Vios" userId="S::lfv34@nau.edu::dae930ff-9785-4bab-8702-4ca1eb1ead8a" providerId="AD" clId="Web-{C3BF3E74-872A-4400-B561-D192DEEB6A35}" dt="2024-04-13T03:53:41.297" v="58" actId="20577"/>
          <ac:spMkLst>
            <pc:docMk/>
            <pc:sldMk cId="71441946" sldId="297"/>
            <ac:spMk id="3" creationId="{2D0AB169-2B29-4227-830E-B37616E30E58}"/>
          </ac:spMkLst>
        </pc:spChg>
      </pc:sldChg>
      <pc:sldChg chg="modSp">
        <pc:chgData name="Lorenz F Vios" userId="S::lfv34@nau.edu::dae930ff-9785-4bab-8702-4ca1eb1ead8a" providerId="AD" clId="Web-{C3BF3E74-872A-4400-B561-D192DEEB6A35}" dt="2024-04-13T03:54:08.908" v="66" actId="20577"/>
        <pc:sldMkLst>
          <pc:docMk/>
          <pc:sldMk cId="1023556102" sldId="308"/>
        </pc:sldMkLst>
        <pc:spChg chg="mod">
          <ac:chgData name="Lorenz F Vios" userId="S::lfv34@nau.edu::dae930ff-9785-4bab-8702-4ca1eb1ead8a" providerId="AD" clId="Web-{C3BF3E74-872A-4400-B561-D192DEEB6A35}" dt="2024-04-13T03:54:08.908" v="66" actId="20577"/>
          <ac:spMkLst>
            <pc:docMk/>
            <pc:sldMk cId="1023556102" sldId="308"/>
            <ac:spMk id="3" creationId="{2D0AB169-2B29-4227-830E-B37616E30E58}"/>
          </ac:spMkLst>
        </pc:spChg>
      </pc:sldChg>
    </pc:docChg>
  </pc:docChgLst>
  <pc:docChgLst>
    <pc:chgData name="Lorenz F Vios" userId="S::lfv34@nau.edu::dae930ff-9785-4bab-8702-4ca1eb1ead8a" providerId="AD" clId="Web-{28975194-2F2A-4487-BFC0-A1D358CC6C78}"/>
    <pc:docChg chg="addSld modSld">
      <pc:chgData name="Lorenz F Vios" userId="S::lfv34@nau.edu::dae930ff-9785-4bab-8702-4ca1eb1ead8a" providerId="AD" clId="Web-{28975194-2F2A-4487-BFC0-A1D358CC6C78}" dt="2024-04-10T23:06:13.124" v="418" actId="14100"/>
      <pc:docMkLst>
        <pc:docMk/>
      </pc:docMkLst>
      <pc:sldChg chg="modSp">
        <pc:chgData name="Lorenz F Vios" userId="S::lfv34@nau.edu::dae930ff-9785-4bab-8702-4ca1eb1ead8a" providerId="AD" clId="Web-{28975194-2F2A-4487-BFC0-A1D358CC6C78}" dt="2024-04-10T22:54:00.458" v="10"/>
        <pc:sldMkLst>
          <pc:docMk/>
          <pc:sldMk cId="211786874" sldId="293"/>
        </pc:sldMkLst>
        <pc:graphicFrameChg chg="mod modGraphic">
          <ac:chgData name="Lorenz F Vios" userId="S::lfv34@nau.edu::dae930ff-9785-4bab-8702-4ca1eb1ead8a" providerId="AD" clId="Web-{28975194-2F2A-4487-BFC0-A1D358CC6C78}" dt="2024-04-10T22:54:00.458" v="10"/>
          <ac:graphicFrameMkLst>
            <pc:docMk/>
            <pc:sldMk cId="211786874" sldId="293"/>
            <ac:graphicFrameMk id="7" creationId="{A023DB4F-8F84-08FE-660F-C5E93AAE7532}"/>
          </ac:graphicFrameMkLst>
        </pc:graphicFrameChg>
      </pc:sldChg>
      <pc:sldChg chg="modSp">
        <pc:chgData name="Lorenz F Vios" userId="S::lfv34@nau.edu::dae930ff-9785-4bab-8702-4ca1eb1ead8a" providerId="AD" clId="Web-{28975194-2F2A-4487-BFC0-A1D358CC6C78}" dt="2024-04-10T22:53:08.706" v="2" actId="20577"/>
        <pc:sldMkLst>
          <pc:docMk/>
          <pc:sldMk cId="3305785443" sldId="295"/>
        </pc:sldMkLst>
        <pc:spChg chg="mod">
          <ac:chgData name="Lorenz F Vios" userId="S::lfv34@nau.edu::dae930ff-9785-4bab-8702-4ca1eb1ead8a" providerId="AD" clId="Web-{28975194-2F2A-4487-BFC0-A1D358CC6C78}" dt="2024-04-10T22:53:08.706" v="2" actId="20577"/>
          <ac:spMkLst>
            <pc:docMk/>
            <pc:sldMk cId="3305785443" sldId="295"/>
            <ac:spMk id="3" creationId="{A71CB885-43CD-31A1-9437-90B23110BA4C}"/>
          </ac:spMkLst>
        </pc:spChg>
      </pc:sldChg>
      <pc:sldChg chg="modSp new">
        <pc:chgData name="Lorenz F Vios" userId="S::lfv34@nau.edu::dae930ff-9785-4bab-8702-4ca1eb1ead8a" providerId="AD" clId="Web-{28975194-2F2A-4487-BFC0-A1D358CC6C78}" dt="2024-04-10T23:06:13.124" v="418" actId="14100"/>
        <pc:sldMkLst>
          <pc:docMk/>
          <pc:sldMk cId="946216499" sldId="296"/>
        </pc:sldMkLst>
        <pc:spChg chg="mod">
          <ac:chgData name="Lorenz F Vios" userId="S::lfv34@nau.edu::dae930ff-9785-4bab-8702-4ca1eb1ead8a" providerId="AD" clId="Web-{28975194-2F2A-4487-BFC0-A1D358CC6C78}" dt="2024-04-10T22:55:39.320" v="37" actId="20577"/>
          <ac:spMkLst>
            <pc:docMk/>
            <pc:sldMk cId="946216499" sldId="296"/>
            <ac:spMk id="2" creationId="{C2D6172D-A599-FB25-9A56-894E5C98F84E}"/>
          </ac:spMkLst>
        </pc:spChg>
        <pc:spChg chg="mod">
          <ac:chgData name="Lorenz F Vios" userId="S::lfv34@nau.edu::dae930ff-9785-4bab-8702-4ca1eb1ead8a" providerId="AD" clId="Web-{28975194-2F2A-4487-BFC0-A1D358CC6C78}" dt="2024-04-10T23:06:13.124" v="418" actId="14100"/>
          <ac:spMkLst>
            <pc:docMk/>
            <pc:sldMk cId="946216499" sldId="296"/>
            <ac:spMk id="3" creationId="{E0C2191A-2F94-F933-184E-9948CFABD879}"/>
          </ac:spMkLst>
        </pc:spChg>
      </pc:sldChg>
    </pc:docChg>
  </pc:docChgLst>
  <pc:docChgLst>
    <pc:chgData name="Christopher Ryan Mason" userId="S::crm657@nau.edu::3b656d10-876f-4590-a77a-50c66fe6282a" providerId="AD" clId="Web-{D1F7AFFD-A5AF-404A-8AB8-51A84E3721AB}"/>
    <pc:docChg chg="addSld modSld">
      <pc:chgData name="Christopher Ryan Mason" userId="S::crm657@nau.edu::3b656d10-876f-4590-a77a-50c66fe6282a" providerId="AD" clId="Web-{D1F7AFFD-A5AF-404A-8AB8-51A84E3721AB}" dt="2024-04-10T01:34:58.578" v="15" actId="20577"/>
      <pc:docMkLst>
        <pc:docMk/>
      </pc:docMkLst>
      <pc:sldChg chg="modSp new">
        <pc:chgData name="Christopher Ryan Mason" userId="S::crm657@nau.edu::3b656d10-876f-4590-a77a-50c66fe6282a" providerId="AD" clId="Web-{D1F7AFFD-A5AF-404A-8AB8-51A84E3721AB}" dt="2024-04-10T01:33:29.200" v="6" actId="20577"/>
        <pc:sldMkLst>
          <pc:docMk/>
          <pc:sldMk cId="273831892" sldId="292"/>
        </pc:sldMkLst>
        <pc:spChg chg="mod">
          <ac:chgData name="Christopher Ryan Mason" userId="S::crm657@nau.edu::3b656d10-876f-4590-a77a-50c66fe6282a" providerId="AD" clId="Web-{D1F7AFFD-A5AF-404A-8AB8-51A84E3721AB}" dt="2024-04-10T01:33:29.200" v="6" actId="20577"/>
          <ac:spMkLst>
            <pc:docMk/>
            <pc:sldMk cId="273831892" sldId="292"/>
            <ac:spMk id="2" creationId="{2C4DD374-6479-3DA2-0107-3EA6C0DF2A5F}"/>
          </ac:spMkLst>
        </pc:spChg>
      </pc:sldChg>
      <pc:sldChg chg="modSp new">
        <pc:chgData name="Christopher Ryan Mason" userId="S::crm657@nau.edu::3b656d10-876f-4590-a77a-50c66fe6282a" providerId="AD" clId="Web-{D1F7AFFD-A5AF-404A-8AB8-51A84E3721AB}" dt="2024-04-10T01:34:58.578" v="15" actId="20577"/>
        <pc:sldMkLst>
          <pc:docMk/>
          <pc:sldMk cId="211786874" sldId="293"/>
        </pc:sldMkLst>
        <pc:spChg chg="mod">
          <ac:chgData name="Christopher Ryan Mason" userId="S::crm657@nau.edu::3b656d10-876f-4590-a77a-50c66fe6282a" providerId="AD" clId="Web-{D1F7AFFD-A5AF-404A-8AB8-51A84E3721AB}" dt="2024-04-10T01:34:58.578" v="15" actId="20577"/>
          <ac:spMkLst>
            <pc:docMk/>
            <pc:sldMk cId="211786874" sldId="293"/>
            <ac:spMk id="2" creationId="{1806F938-2C90-860C-0DA0-82BA152716B8}"/>
          </ac:spMkLst>
        </pc:spChg>
      </pc:sldChg>
    </pc:docChg>
  </pc:docChgLst>
  <pc:docChgLst>
    <pc:chgData name="Christopher Ryan Mason" userId="3b656d10-876f-4590-a77a-50c66fe6282a" providerId="ADAL" clId="{D40FB992-9A3D-43B0-8CF2-899BE1EF69E7}"/>
    <pc:docChg chg="undo custSel addSld delSld modSld sldOrd addSection">
      <pc:chgData name="Christopher Ryan Mason" userId="3b656d10-876f-4590-a77a-50c66fe6282a" providerId="ADAL" clId="{D40FB992-9A3D-43B0-8CF2-899BE1EF69E7}" dt="2024-04-12T20:48:55.988" v="2720" actId="1076"/>
      <pc:docMkLst>
        <pc:docMk/>
      </pc:docMkLst>
      <pc:sldChg chg="modSp new mod">
        <pc:chgData name="Christopher Ryan Mason" userId="3b656d10-876f-4590-a77a-50c66fe6282a" providerId="ADAL" clId="{D40FB992-9A3D-43B0-8CF2-899BE1EF69E7}" dt="2024-04-12T19:06:17.902" v="1213" actId="207"/>
        <pc:sldMkLst>
          <pc:docMk/>
          <pc:sldMk cId="2890242144" sldId="276"/>
        </pc:sldMkLst>
        <pc:spChg chg="mod">
          <ac:chgData name="Christopher Ryan Mason" userId="3b656d10-876f-4590-a77a-50c66fe6282a" providerId="ADAL" clId="{D40FB992-9A3D-43B0-8CF2-899BE1EF69E7}" dt="2024-04-12T19:04:56.790" v="1200" actId="207"/>
          <ac:spMkLst>
            <pc:docMk/>
            <pc:sldMk cId="2890242144" sldId="276"/>
            <ac:spMk id="2" creationId="{0E195D6C-6ADE-403E-A471-C3554C1E989D}"/>
          </ac:spMkLst>
        </pc:spChg>
        <pc:spChg chg="mod">
          <ac:chgData name="Christopher Ryan Mason" userId="3b656d10-876f-4590-a77a-50c66fe6282a" providerId="ADAL" clId="{D40FB992-9A3D-43B0-8CF2-899BE1EF69E7}" dt="2024-04-12T19:06:17.902" v="1213" actId="207"/>
          <ac:spMkLst>
            <pc:docMk/>
            <pc:sldMk cId="2890242144" sldId="276"/>
            <ac:spMk id="3" creationId="{1CB87A43-CCCF-4984-800D-7544F58FDF04}"/>
          </ac:spMkLst>
        </pc:spChg>
      </pc:sldChg>
      <pc:sldChg chg="modSp new mod">
        <pc:chgData name="Christopher Ryan Mason" userId="3b656d10-876f-4590-a77a-50c66fe6282a" providerId="ADAL" clId="{D40FB992-9A3D-43B0-8CF2-899BE1EF69E7}" dt="2024-04-12T19:07:29.555" v="1225" actId="1076"/>
        <pc:sldMkLst>
          <pc:docMk/>
          <pc:sldMk cId="496456719" sldId="277"/>
        </pc:sldMkLst>
        <pc:spChg chg="mod">
          <ac:chgData name="Christopher Ryan Mason" userId="3b656d10-876f-4590-a77a-50c66fe6282a" providerId="ADAL" clId="{D40FB992-9A3D-43B0-8CF2-899BE1EF69E7}" dt="2024-04-12T18:34:45.916" v="668" actId="313"/>
          <ac:spMkLst>
            <pc:docMk/>
            <pc:sldMk cId="496456719" sldId="277"/>
            <ac:spMk id="2" creationId="{4FD22835-0F4E-4701-A41C-EFB90D8A867D}"/>
          </ac:spMkLst>
        </pc:spChg>
        <pc:spChg chg="mod">
          <ac:chgData name="Christopher Ryan Mason" userId="3b656d10-876f-4590-a77a-50c66fe6282a" providerId="ADAL" clId="{D40FB992-9A3D-43B0-8CF2-899BE1EF69E7}" dt="2024-04-12T19:07:29.555" v="1225" actId="1076"/>
          <ac:spMkLst>
            <pc:docMk/>
            <pc:sldMk cId="496456719" sldId="277"/>
            <ac:spMk id="3" creationId="{054C3640-60BB-4262-9837-1DA8BC5A5EC2}"/>
          </ac:spMkLst>
        </pc:spChg>
      </pc:sldChg>
      <pc:sldChg chg="modSp new mod">
        <pc:chgData name="Christopher Ryan Mason" userId="3b656d10-876f-4590-a77a-50c66fe6282a" providerId="ADAL" clId="{D40FB992-9A3D-43B0-8CF2-899BE1EF69E7}" dt="2024-04-12T19:07:37.996" v="1226" actId="1076"/>
        <pc:sldMkLst>
          <pc:docMk/>
          <pc:sldMk cId="3738308609" sldId="278"/>
        </pc:sldMkLst>
        <pc:spChg chg="mod">
          <ac:chgData name="Christopher Ryan Mason" userId="3b656d10-876f-4590-a77a-50c66fe6282a" providerId="ADAL" clId="{D40FB992-9A3D-43B0-8CF2-899BE1EF69E7}" dt="2024-04-12T18:38:04.340" v="758" actId="20577"/>
          <ac:spMkLst>
            <pc:docMk/>
            <pc:sldMk cId="3738308609" sldId="278"/>
            <ac:spMk id="2" creationId="{190E8210-AB95-4C9B-BF2F-48B5C91DCD3C}"/>
          </ac:spMkLst>
        </pc:spChg>
        <pc:spChg chg="mod">
          <ac:chgData name="Christopher Ryan Mason" userId="3b656d10-876f-4590-a77a-50c66fe6282a" providerId="ADAL" clId="{D40FB992-9A3D-43B0-8CF2-899BE1EF69E7}" dt="2024-04-12T19:07:37.996" v="1226" actId="1076"/>
          <ac:spMkLst>
            <pc:docMk/>
            <pc:sldMk cId="3738308609" sldId="278"/>
            <ac:spMk id="3" creationId="{0A6E6B33-9F1F-4589-816F-6C1D865E8130}"/>
          </ac:spMkLst>
        </pc:spChg>
      </pc:sldChg>
      <pc:sldChg chg="addSp delSp modSp new mod">
        <pc:chgData name="Christopher Ryan Mason" userId="3b656d10-876f-4590-a77a-50c66fe6282a" providerId="ADAL" clId="{D40FB992-9A3D-43B0-8CF2-899BE1EF69E7}" dt="2024-04-12T19:52:26.315" v="1662" actId="1076"/>
        <pc:sldMkLst>
          <pc:docMk/>
          <pc:sldMk cId="4253576733" sldId="279"/>
        </pc:sldMkLst>
        <pc:spChg chg="mod">
          <ac:chgData name="Christopher Ryan Mason" userId="3b656d10-876f-4590-a77a-50c66fe6282a" providerId="ADAL" clId="{D40FB992-9A3D-43B0-8CF2-899BE1EF69E7}" dt="2024-04-12T18:44:31.587" v="909" actId="20577"/>
          <ac:spMkLst>
            <pc:docMk/>
            <pc:sldMk cId="4253576733" sldId="279"/>
            <ac:spMk id="2" creationId="{769BDFA7-F74B-4123-9220-88545E819C31}"/>
          </ac:spMkLst>
        </pc:spChg>
        <pc:spChg chg="del">
          <ac:chgData name="Christopher Ryan Mason" userId="3b656d10-876f-4590-a77a-50c66fe6282a" providerId="ADAL" clId="{D40FB992-9A3D-43B0-8CF2-899BE1EF69E7}" dt="2024-04-12T18:45:05.207" v="910" actId="478"/>
          <ac:spMkLst>
            <pc:docMk/>
            <pc:sldMk cId="4253576733" sldId="279"/>
            <ac:spMk id="3" creationId="{21FB583D-DBA1-4C07-8AA7-7B501A97FB70}"/>
          </ac:spMkLst>
        </pc:spChg>
        <pc:spChg chg="add mod">
          <ac:chgData name="Christopher Ryan Mason" userId="3b656d10-876f-4590-a77a-50c66fe6282a" providerId="ADAL" clId="{D40FB992-9A3D-43B0-8CF2-899BE1EF69E7}" dt="2024-04-12T19:52:26.315" v="1662" actId="1076"/>
          <ac:spMkLst>
            <pc:docMk/>
            <pc:sldMk cId="4253576733" sldId="279"/>
            <ac:spMk id="4" creationId="{E1B733AF-4FBC-462A-86B2-5342BF03719F}"/>
          </ac:spMkLst>
        </pc:spChg>
        <pc:picChg chg="add del mod">
          <ac:chgData name="Christopher Ryan Mason" userId="3b656d10-876f-4590-a77a-50c66fe6282a" providerId="ADAL" clId="{D40FB992-9A3D-43B0-8CF2-899BE1EF69E7}" dt="2024-04-12T19:32:15.429" v="1413" actId="478"/>
          <ac:picMkLst>
            <pc:docMk/>
            <pc:sldMk cId="4253576733" sldId="279"/>
            <ac:picMk id="6" creationId="{8767511B-FD4B-4ED8-824C-E2B993E179B0}"/>
          </ac:picMkLst>
        </pc:picChg>
        <pc:picChg chg="add mod">
          <ac:chgData name="Christopher Ryan Mason" userId="3b656d10-876f-4590-a77a-50c66fe6282a" providerId="ADAL" clId="{D40FB992-9A3D-43B0-8CF2-899BE1EF69E7}" dt="2024-04-12T19:52:22.411" v="1661" actId="1076"/>
          <ac:picMkLst>
            <pc:docMk/>
            <pc:sldMk cId="4253576733" sldId="279"/>
            <ac:picMk id="8" creationId="{6A08463E-1FA7-4052-9867-872A445E473B}"/>
          </ac:picMkLst>
        </pc:picChg>
        <pc:picChg chg="add del mod">
          <ac:chgData name="Christopher Ryan Mason" userId="3b656d10-876f-4590-a77a-50c66fe6282a" providerId="ADAL" clId="{D40FB992-9A3D-43B0-8CF2-899BE1EF69E7}" dt="2024-04-12T18:56:55.612" v="958" actId="478"/>
          <ac:picMkLst>
            <pc:docMk/>
            <pc:sldMk cId="4253576733" sldId="279"/>
            <ac:picMk id="1026" creationId="{DC4D3627-5F44-4674-B309-410D30860CFF}"/>
          </ac:picMkLst>
        </pc:picChg>
      </pc:sldChg>
      <pc:sldChg chg="addSp modSp new mod">
        <pc:chgData name="Christopher Ryan Mason" userId="3b656d10-876f-4590-a77a-50c66fe6282a" providerId="ADAL" clId="{D40FB992-9A3D-43B0-8CF2-899BE1EF69E7}" dt="2024-04-12T19:40:14.419" v="1660" actId="255"/>
        <pc:sldMkLst>
          <pc:docMk/>
          <pc:sldMk cId="1049781214" sldId="280"/>
        </pc:sldMkLst>
        <pc:spChg chg="mod">
          <ac:chgData name="Christopher Ryan Mason" userId="3b656d10-876f-4590-a77a-50c66fe6282a" providerId="ADAL" clId="{D40FB992-9A3D-43B0-8CF2-899BE1EF69E7}" dt="2024-04-12T19:02:03.455" v="974" actId="20577"/>
          <ac:spMkLst>
            <pc:docMk/>
            <pc:sldMk cId="1049781214" sldId="280"/>
            <ac:spMk id="2" creationId="{3CAB9CB5-ADFA-45CA-9D46-B54B2EB359D3}"/>
          </ac:spMkLst>
        </pc:spChg>
        <pc:spChg chg="mod">
          <ac:chgData name="Christopher Ryan Mason" userId="3b656d10-876f-4590-a77a-50c66fe6282a" providerId="ADAL" clId="{D40FB992-9A3D-43B0-8CF2-899BE1EF69E7}" dt="2024-04-12T19:40:14.419" v="1660" actId="255"/>
          <ac:spMkLst>
            <pc:docMk/>
            <pc:sldMk cId="1049781214" sldId="280"/>
            <ac:spMk id="3" creationId="{BFAEE090-290F-4A8D-B507-1047EE2D1FD1}"/>
          </ac:spMkLst>
        </pc:spChg>
        <pc:spChg chg="add mod">
          <ac:chgData name="Christopher Ryan Mason" userId="3b656d10-876f-4590-a77a-50c66fe6282a" providerId="ADAL" clId="{D40FB992-9A3D-43B0-8CF2-899BE1EF69E7}" dt="2024-04-12T19:36:24.900" v="1503" actId="1076"/>
          <ac:spMkLst>
            <pc:docMk/>
            <pc:sldMk cId="1049781214" sldId="280"/>
            <ac:spMk id="7" creationId="{15AF5560-40F4-48C1-8442-6C0A2527AFBE}"/>
          </ac:spMkLst>
        </pc:spChg>
        <pc:spChg chg="add mod">
          <ac:chgData name="Christopher Ryan Mason" userId="3b656d10-876f-4590-a77a-50c66fe6282a" providerId="ADAL" clId="{D40FB992-9A3D-43B0-8CF2-899BE1EF69E7}" dt="2024-04-12T19:37:03.068" v="1547" actId="1076"/>
          <ac:spMkLst>
            <pc:docMk/>
            <pc:sldMk cId="1049781214" sldId="280"/>
            <ac:spMk id="8" creationId="{C3989B91-5BD1-49EC-8838-9A55B5587BA4}"/>
          </ac:spMkLst>
        </pc:spChg>
        <pc:spChg chg="add mod">
          <ac:chgData name="Christopher Ryan Mason" userId="3b656d10-876f-4590-a77a-50c66fe6282a" providerId="ADAL" clId="{D40FB992-9A3D-43B0-8CF2-899BE1EF69E7}" dt="2024-04-12T19:38:06.628" v="1574" actId="1076"/>
          <ac:spMkLst>
            <pc:docMk/>
            <pc:sldMk cId="1049781214" sldId="280"/>
            <ac:spMk id="9" creationId="{8AECFA18-2476-4977-9BD5-1BC63970E1E3}"/>
          </ac:spMkLst>
        </pc:spChg>
        <pc:picChg chg="add mod">
          <ac:chgData name="Christopher Ryan Mason" userId="3b656d10-876f-4590-a77a-50c66fe6282a" providerId="ADAL" clId="{D40FB992-9A3D-43B0-8CF2-899BE1EF69E7}" dt="2024-04-12T19:34:43.708" v="1456" actId="1076"/>
          <ac:picMkLst>
            <pc:docMk/>
            <pc:sldMk cId="1049781214" sldId="280"/>
            <ac:picMk id="4" creationId="{F05E82FC-E887-4CFA-9F00-4E339F83F842}"/>
          </ac:picMkLst>
        </pc:picChg>
        <pc:picChg chg="add mod">
          <ac:chgData name="Christopher Ryan Mason" userId="3b656d10-876f-4590-a77a-50c66fe6282a" providerId="ADAL" clId="{D40FB992-9A3D-43B0-8CF2-899BE1EF69E7}" dt="2024-04-12T19:35:48.660" v="1465" actId="1076"/>
          <ac:picMkLst>
            <pc:docMk/>
            <pc:sldMk cId="1049781214" sldId="280"/>
            <ac:picMk id="5" creationId="{D9786B9D-C25E-4B1E-82F3-76484C326FBD}"/>
          </ac:picMkLst>
        </pc:picChg>
        <pc:picChg chg="add mod modCrop">
          <ac:chgData name="Christopher Ryan Mason" userId="3b656d10-876f-4590-a77a-50c66fe6282a" providerId="ADAL" clId="{D40FB992-9A3D-43B0-8CF2-899BE1EF69E7}" dt="2024-04-12T19:38:13.219" v="1575" actId="732"/>
          <ac:picMkLst>
            <pc:docMk/>
            <pc:sldMk cId="1049781214" sldId="280"/>
            <ac:picMk id="6" creationId="{0C684019-F5AC-4EAC-B803-A8ED7EB54129}"/>
          </ac:picMkLst>
        </pc:picChg>
      </pc:sldChg>
      <pc:sldChg chg="new">
        <pc:chgData name="Christopher Ryan Mason" userId="3b656d10-876f-4590-a77a-50c66fe6282a" providerId="ADAL" clId="{D40FB992-9A3D-43B0-8CF2-899BE1EF69E7}" dt="2024-04-12T18:19:57.702" v="59" actId="680"/>
        <pc:sldMkLst>
          <pc:docMk/>
          <pc:sldMk cId="2721082162" sldId="281"/>
        </pc:sldMkLst>
      </pc:sldChg>
      <pc:sldChg chg="addSp delSp modSp new mod">
        <pc:chgData name="Christopher Ryan Mason" userId="3b656d10-876f-4590-a77a-50c66fe6282a" providerId="ADAL" clId="{D40FB992-9A3D-43B0-8CF2-899BE1EF69E7}" dt="2024-04-12T20:07:04.362" v="1937" actId="1076"/>
        <pc:sldMkLst>
          <pc:docMk/>
          <pc:sldMk cId="3218669246" sldId="282"/>
        </pc:sldMkLst>
        <pc:spChg chg="add del mod">
          <ac:chgData name="Christopher Ryan Mason" userId="3b656d10-876f-4590-a77a-50c66fe6282a" providerId="ADAL" clId="{D40FB992-9A3D-43B0-8CF2-899BE1EF69E7}" dt="2024-04-12T20:00:02.489" v="1739" actId="20577"/>
          <ac:spMkLst>
            <pc:docMk/>
            <pc:sldMk cId="3218669246" sldId="282"/>
            <ac:spMk id="2" creationId="{875D9E40-71F1-45D0-B706-1D2767BC095C}"/>
          </ac:spMkLst>
        </pc:spChg>
        <pc:spChg chg="add del mod">
          <ac:chgData name="Christopher Ryan Mason" userId="3b656d10-876f-4590-a77a-50c66fe6282a" providerId="ADAL" clId="{D40FB992-9A3D-43B0-8CF2-899BE1EF69E7}" dt="2024-04-12T20:07:00.577" v="1936" actId="14100"/>
          <ac:spMkLst>
            <pc:docMk/>
            <pc:sldMk cId="3218669246" sldId="282"/>
            <ac:spMk id="3" creationId="{804BCADD-2153-40B4-AF4C-FFF72DA6DCE3}"/>
          </ac:spMkLst>
        </pc:spChg>
        <pc:spChg chg="add del">
          <ac:chgData name="Christopher Ryan Mason" userId="3b656d10-876f-4590-a77a-50c66fe6282a" providerId="ADAL" clId="{D40FB992-9A3D-43B0-8CF2-899BE1EF69E7}" dt="2024-04-12T19:55:08.663" v="1666" actId="22"/>
          <ac:spMkLst>
            <pc:docMk/>
            <pc:sldMk cId="3218669246" sldId="282"/>
            <ac:spMk id="5" creationId="{3C964CF8-D2D2-4848-BF81-E1392D4769EB}"/>
          </ac:spMkLst>
        </pc:spChg>
        <pc:spChg chg="add del">
          <ac:chgData name="Christopher Ryan Mason" userId="3b656d10-876f-4590-a77a-50c66fe6282a" providerId="ADAL" clId="{D40FB992-9A3D-43B0-8CF2-899BE1EF69E7}" dt="2024-04-12T19:55:25.853" v="1668" actId="22"/>
          <ac:spMkLst>
            <pc:docMk/>
            <pc:sldMk cId="3218669246" sldId="282"/>
            <ac:spMk id="7" creationId="{F1062215-0A37-48E1-8B8A-6AA78BE462F6}"/>
          </ac:spMkLst>
        </pc:spChg>
        <pc:spChg chg="add del">
          <ac:chgData name="Christopher Ryan Mason" userId="3b656d10-876f-4590-a77a-50c66fe6282a" providerId="ADAL" clId="{D40FB992-9A3D-43B0-8CF2-899BE1EF69E7}" dt="2024-04-12T19:56:40.679" v="1677" actId="22"/>
          <ac:spMkLst>
            <pc:docMk/>
            <pc:sldMk cId="3218669246" sldId="282"/>
            <ac:spMk id="9" creationId="{6E05B0A9-1E11-4811-9850-B83FDDFD4C78}"/>
          </ac:spMkLst>
        </pc:spChg>
        <pc:spChg chg="add del">
          <ac:chgData name="Christopher Ryan Mason" userId="3b656d10-876f-4590-a77a-50c66fe6282a" providerId="ADAL" clId="{D40FB992-9A3D-43B0-8CF2-899BE1EF69E7}" dt="2024-04-12T19:58:29.318" v="1684" actId="22"/>
          <ac:spMkLst>
            <pc:docMk/>
            <pc:sldMk cId="3218669246" sldId="282"/>
            <ac:spMk id="11" creationId="{E94EE5F2-5E2C-48F8-B1E8-80483B119B03}"/>
          </ac:spMkLst>
        </pc:spChg>
        <pc:spChg chg="add mod">
          <ac:chgData name="Christopher Ryan Mason" userId="3b656d10-876f-4590-a77a-50c66fe6282a" providerId="ADAL" clId="{D40FB992-9A3D-43B0-8CF2-899BE1EF69E7}" dt="2024-04-12T20:06:28.908" v="1928" actId="20577"/>
          <ac:spMkLst>
            <pc:docMk/>
            <pc:sldMk cId="3218669246" sldId="282"/>
            <ac:spMk id="13" creationId="{36C2EFA5-003A-4F95-B9C8-F380FF1637BE}"/>
          </ac:spMkLst>
        </pc:spChg>
        <pc:spChg chg="add mod">
          <ac:chgData name="Christopher Ryan Mason" userId="3b656d10-876f-4590-a77a-50c66fe6282a" providerId="ADAL" clId="{D40FB992-9A3D-43B0-8CF2-899BE1EF69E7}" dt="2024-04-12T20:07:04.362" v="1937" actId="1076"/>
          <ac:spMkLst>
            <pc:docMk/>
            <pc:sldMk cId="3218669246" sldId="282"/>
            <ac:spMk id="15" creationId="{42BBF21A-D12F-4536-AF34-56D6A22F797F}"/>
          </ac:spMkLst>
        </pc:spChg>
      </pc:sldChg>
      <pc:sldChg chg="addSp delSp modSp new mod ord">
        <pc:chgData name="Christopher Ryan Mason" userId="3b656d10-876f-4590-a77a-50c66fe6282a" providerId="ADAL" clId="{D40FB992-9A3D-43B0-8CF2-899BE1EF69E7}" dt="2024-04-12T20:17:02.569" v="2078" actId="1076"/>
        <pc:sldMkLst>
          <pc:docMk/>
          <pc:sldMk cId="1065761630" sldId="283"/>
        </pc:sldMkLst>
        <pc:spChg chg="mod">
          <ac:chgData name="Christopher Ryan Mason" userId="3b656d10-876f-4590-a77a-50c66fe6282a" providerId="ADAL" clId="{D40FB992-9A3D-43B0-8CF2-899BE1EF69E7}" dt="2024-04-12T20:02:36.157" v="1864" actId="20577"/>
          <ac:spMkLst>
            <pc:docMk/>
            <pc:sldMk cId="1065761630" sldId="283"/>
            <ac:spMk id="2" creationId="{FE6B4398-4494-41C3-9459-8C3FA8852461}"/>
          </ac:spMkLst>
        </pc:spChg>
        <pc:spChg chg="mod">
          <ac:chgData name="Christopher Ryan Mason" userId="3b656d10-876f-4590-a77a-50c66fe6282a" providerId="ADAL" clId="{D40FB992-9A3D-43B0-8CF2-899BE1EF69E7}" dt="2024-04-12T20:08:00.103" v="1945" actId="20577"/>
          <ac:spMkLst>
            <pc:docMk/>
            <pc:sldMk cId="1065761630" sldId="283"/>
            <ac:spMk id="3" creationId="{9173751D-E338-4A67-9418-2A9F71B31AD2}"/>
          </ac:spMkLst>
        </pc:spChg>
        <pc:spChg chg="add mod">
          <ac:chgData name="Christopher Ryan Mason" userId="3b656d10-876f-4590-a77a-50c66fe6282a" providerId="ADAL" clId="{D40FB992-9A3D-43B0-8CF2-899BE1EF69E7}" dt="2024-04-12T20:17:02.569" v="2078" actId="1076"/>
          <ac:spMkLst>
            <pc:docMk/>
            <pc:sldMk cId="1065761630" sldId="283"/>
            <ac:spMk id="6" creationId="{6AAFB2F0-49D9-4DCC-B76B-54ADBB376CD4}"/>
          </ac:spMkLst>
        </pc:spChg>
        <pc:picChg chg="add mod">
          <ac:chgData name="Christopher Ryan Mason" userId="3b656d10-876f-4590-a77a-50c66fe6282a" providerId="ADAL" clId="{D40FB992-9A3D-43B0-8CF2-899BE1EF69E7}" dt="2024-04-12T20:01:09.523" v="1793" actId="1076"/>
          <ac:picMkLst>
            <pc:docMk/>
            <pc:sldMk cId="1065761630" sldId="283"/>
            <ac:picMk id="4" creationId="{9E9AF6C2-44D8-4A43-A7B9-09F7B37BE8BC}"/>
          </ac:picMkLst>
        </pc:picChg>
        <pc:picChg chg="add del mod">
          <ac:chgData name="Christopher Ryan Mason" userId="3b656d10-876f-4590-a77a-50c66fe6282a" providerId="ADAL" clId="{D40FB992-9A3D-43B0-8CF2-899BE1EF69E7}" dt="2024-04-12T20:16:32.922" v="2055" actId="478"/>
          <ac:picMkLst>
            <pc:docMk/>
            <pc:sldMk cId="1065761630" sldId="283"/>
            <ac:picMk id="5" creationId="{62755738-24F9-4F7E-B096-644005E0C650}"/>
          </ac:picMkLst>
        </pc:picChg>
      </pc:sldChg>
      <pc:sldChg chg="addSp delSp modSp new mod">
        <pc:chgData name="Christopher Ryan Mason" userId="3b656d10-876f-4590-a77a-50c66fe6282a" providerId="ADAL" clId="{D40FB992-9A3D-43B0-8CF2-899BE1EF69E7}" dt="2024-04-12T20:16:31.267" v="2054" actId="478"/>
        <pc:sldMkLst>
          <pc:docMk/>
          <pc:sldMk cId="3000998805" sldId="284"/>
        </pc:sldMkLst>
        <pc:spChg chg="mod">
          <ac:chgData name="Christopher Ryan Mason" userId="3b656d10-876f-4590-a77a-50c66fe6282a" providerId="ADAL" clId="{D40FB992-9A3D-43B0-8CF2-899BE1EF69E7}" dt="2024-04-12T20:02:57.019" v="1885"/>
          <ac:spMkLst>
            <pc:docMk/>
            <pc:sldMk cId="3000998805" sldId="284"/>
            <ac:spMk id="2" creationId="{394DD90A-6BAA-4739-B958-707C452B0B7B}"/>
          </ac:spMkLst>
        </pc:spChg>
        <pc:spChg chg="mod">
          <ac:chgData name="Christopher Ryan Mason" userId="3b656d10-876f-4590-a77a-50c66fe6282a" providerId="ADAL" clId="{D40FB992-9A3D-43B0-8CF2-899BE1EF69E7}" dt="2024-04-12T20:04:35.409" v="1903" actId="1076"/>
          <ac:spMkLst>
            <pc:docMk/>
            <pc:sldMk cId="3000998805" sldId="284"/>
            <ac:spMk id="3" creationId="{8F6BF7CE-5E9A-4BFB-9935-FB1F13E2B0D0}"/>
          </ac:spMkLst>
        </pc:spChg>
        <pc:picChg chg="add del mod">
          <ac:chgData name="Christopher Ryan Mason" userId="3b656d10-876f-4590-a77a-50c66fe6282a" providerId="ADAL" clId="{D40FB992-9A3D-43B0-8CF2-899BE1EF69E7}" dt="2024-04-12T20:16:31.267" v="2054" actId="478"/>
          <ac:picMkLst>
            <pc:docMk/>
            <pc:sldMk cId="3000998805" sldId="284"/>
            <ac:picMk id="4" creationId="{820F5C5C-468F-43C4-91F6-B44E9AE5867A}"/>
          </ac:picMkLst>
        </pc:picChg>
      </pc:sldChg>
      <pc:sldChg chg="addSp modSp new mod">
        <pc:chgData name="Christopher Ryan Mason" userId="3b656d10-876f-4590-a77a-50c66fe6282a" providerId="ADAL" clId="{D40FB992-9A3D-43B0-8CF2-899BE1EF69E7}" dt="2024-04-12T20:13:02.264" v="2012" actId="1076"/>
        <pc:sldMkLst>
          <pc:docMk/>
          <pc:sldMk cId="3375887100" sldId="285"/>
        </pc:sldMkLst>
        <pc:spChg chg="mod">
          <ac:chgData name="Christopher Ryan Mason" userId="3b656d10-876f-4590-a77a-50c66fe6282a" providerId="ADAL" clId="{D40FB992-9A3D-43B0-8CF2-899BE1EF69E7}" dt="2024-04-12T20:10:50.861" v="1995" actId="20577"/>
          <ac:spMkLst>
            <pc:docMk/>
            <pc:sldMk cId="3375887100" sldId="285"/>
            <ac:spMk id="2" creationId="{62A147CE-D14A-4374-8CA4-512CEE172D75}"/>
          </ac:spMkLst>
        </pc:spChg>
        <pc:spChg chg="mod">
          <ac:chgData name="Christopher Ryan Mason" userId="3b656d10-876f-4590-a77a-50c66fe6282a" providerId="ADAL" clId="{D40FB992-9A3D-43B0-8CF2-899BE1EF69E7}" dt="2024-04-12T20:13:02.264" v="2012" actId="1076"/>
          <ac:spMkLst>
            <pc:docMk/>
            <pc:sldMk cId="3375887100" sldId="285"/>
            <ac:spMk id="3" creationId="{38470547-B2EE-4991-BC1F-6C4640934235}"/>
          </ac:spMkLst>
        </pc:spChg>
        <pc:picChg chg="add mod">
          <ac:chgData name="Christopher Ryan Mason" userId="3b656d10-876f-4590-a77a-50c66fe6282a" providerId="ADAL" clId="{D40FB992-9A3D-43B0-8CF2-899BE1EF69E7}" dt="2024-04-12T20:11:23.457" v="2003" actId="1076"/>
          <ac:picMkLst>
            <pc:docMk/>
            <pc:sldMk cId="3375887100" sldId="285"/>
            <ac:picMk id="4" creationId="{402114CC-841B-457E-919C-36CA3F5F86FF}"/>
          </ac:picMkLst>
        </pc:picChg>
      </pc:sldChg>
      <pc:sldChg chg="addSp delSp modSp new mod">
        <pc:chgData name="Christopher Ryan Mason" userId="3b656d10-876f-4590-a77a-50c66fe6282a" providerId="ADAL" clId="{D40FB992-9A3D-43B0-8CF2-899BE1EF69E7}" dt="2024-04-12T20:17:59.177" v="2145" actId="1076"/>
        <pc:sldMkLst>
          <pc:docMk/>
          <pc:sldMk cId="1747171412" sldId="286"/>
        </pc:sldMkLst>
        <pc:spChg chg="mod">
          <ac:chgData name="Christopher Ryan Mason" userId="3b656d10-876f-4590-a77a-50c66fe6282a" providerId="ADAL" clId="{D40FB992-9A3D-43B0-8CF2-899BE1EF69E7}" dt="2024-04-12T20:15:25.288" v="2040" actId="1076"/>
          <ac:spMkLst>
            <pc:docMk/>
            <pc:sldMk cId="1747171412" sldId="286"/>
            <ac:spMk id="2" creationId="{737E6C53-E16C-4C02-A909-CBB4D76C3F7B}"/>
          </ac:spMkLst>
        </pc:spChg>
        <pc:spChg chg="del">
          <ac:chgData name="Christopher Ryan Mason" userId="3b656d10-876f-4590-a77a-50c66fe6282a" providerId="ADAL" clId="{D40FB992-9A3D-43B0-8CF2-899BE1EF69E7}" dt="2024-04-12T20:15:14.337" v="2036" actId="478"/>
          <ac:spMkLst>
            <pc:docMk/>
            <pc:sldMk cId="1747171412" sldId="286"/>
            <ac:spMk id="3" creationId="{7D07B3AA-6B5A-4EFC-89C4-50F182E0FFCF}"/>
          </ac:spMkLst>
        </pc:spChg>
        <pc:spChg chg="add mod">
          <ac:chgData name="Christopher Ryan Mason" userId="3b656d10-876f-4590-a77a-50c66fe6282a" providerId="ADAL" clId="{D40FB992-9A3D-43B0-8CF2-899BE1EF69E7}" dt="2024-04-12T20:17:39.504" v="2116" actId="1076"/>
          <ac:spMkLst>
            <pc:docMk/>
            <pc:sldMk cId="1747171412" sldId="286"/>
            <ac:spMk id="5" creationId="{AC50435A-273A-46CA-A8C0-27D2B3F9A51D}"/>
          </ac:spMkLst>
        </pc:spChg>
        <pc:spChg chg="add mod">
          <ac:chgData name="Christopher Ryan Mason" userId="3b656d10-876f-4590-a77a-50c66fe6282a" providerId="ADAL" clId="{D40FB992-9A3D-43B0-8CF2-899BE1EF69E7}" dt="2024-04-12T20:16:09.504" v="2048" actId="1076"/>
          <ac:spMkLst>
            <pc:docMk/>
            <pc:sldMk cId="1747171412" sldId="286"/>
            <ac:spMk id="6" creationId="{124D7795-C5A5-4D0F-8F4B-6B911246CE72}"/>
          </ac:spMkLst>
        </pc:spChg>
        <pc:spChg chg="add mod">
          <ac:chgData name="Christopher Ryan Mason" userId="3b656d10-876f-4590-a77a-50c66fe6282a" providerId="ADAL" clId="{D40FB992-9A3D-43B0-8CF2-899BE1EF69E7}" dt="2024-04-12T20:17:59.177" v="2145" actId="1076"/>
          <ac:spMkLst>
            <pc:docMk/>
            <pc:sldMk cId="1747171412" sldId="286"/>
            <ac:spMk id="7" creationId="{E08CC56C-6BBD-48E5-A7FF-7D05D1F44DF4}"/>
          </ac:spMkLst>
        </pc:spChg>
        <pc:picChg chg="add mod">
          <ac:chgData name="Christopher Ryan Mason" userId="3b656d10-876f-4590-a77a-50c66fe6282a" providerId="ADAL" clId="{D40FB992-9A3D-43B0-8CF2-899BE1EF69E7}" dt="2024-04-12T20:16:19.945" v="2053" actId="1076"/>
          <ac:picMkLst>
            <pc:docMk/>
            <pc:sldMk cId="1747171412" sldId="286"/>
            <ac:picMk id="2050" creationId="{DC62279E-B21E-44BE-839D-4E3DE28F3C68}"/>
          </ac:picMkLst>
        </pc:picChg>
        <pc:picChg chg="add mod">
          <ac:chgData name="Christopher Ryan Mason" userId="3b656d10-876f-4590-a77a-50c66fe6282a" providerId="ADAL" clId="{D40FB992-9A3D-43B0-8CF2-899BE1EF69E7}" dt="2024-04-12T20:16:18.240" v="2052" actId="1076"/>
          <ac:picMkLst>
            <pc:docMk/>
            <pc:sldMk cId="1747171412" sldId="286"/>
            <ac:picMk id="2052" creationId="{E7077056-BBF1-4457-981B-DEF5179DDFF1}"/>
          </ac:picMkLst>
        </pc:picChg>
      </pc:sldChg>
      <pc:sldChg chg="del">
        <pc:chgData name="Christopher Ryan Mason" userId="3b656d10-876f-4590-a77a-50c66fe6282a" providerId="ADAL" clId="{D40FB992-9A3D-43B0-8CF2-899BE1EF69E7}" dt="2024-04-12T18:16:40.075" v="11" actId="47"/>
        <pc:sldMkLst>
          <pc:docMk/>
          <pc:sldMk cId="898267273" sldId="287"/>
        </pc:sldMkLst>
      </pc:sldChg>
      <pc:sldChg chg="addSp delSp modSp new mod">
        <pc:chgData name="Christopher Ryan Mason" userId="3b656d10-876f-4590-a77a-50c66fe6282a" providerId="ADAL" clId="{D40FB992-9A3D-43B0-8CF2-899BE1EF69E7}" dt="2024-04-12T20:30:10.831" v="2357" actId="1076"/>
        <pc:sldMkLst>
          <pc:docMk/>
          <pc:sldMk cId="2724631205" sldId="287"/>
        </pc:sldMkLst>
        <pc:spChg chg="mod">
          <ac:chgData name="Christopher Ryan Mason" userId="3b656d10-876f-4590-a77a-50c66fe6282a" providerId="ADAL" clId="{D40FB992-9A3D-43B0-8CF2-899BE1EF69E7}" dt="2024-04-12T20:19:03.353" v="2163" actId="20577"/>
          <ac:spMkLst>
            <pc:docMk/>
            <pc:sldMk cId="2724631205" sldId="287"/>
            <ac:spMk id="2" creationId="{C1FA4165-868F-444F-B4AE-43E423352209}"/>
          </ac:spMkLst>
        </pc:spChg>
        <pc:spChg chg="del mod">
          <ac:chgData name="Christopher Ryan Mason" userId="3b656d10-876f-4590-a77a-50c66fe6282a" providerId="ADAL" clId="{D40FB992-9A3D-43B0-8CF2-899BE1EF69E7}" dt="2024-04-12T20:19:12.397" v="2166" actId="478"/>
          <ac:spMkLst>
            <pc:docMk/>
            <pc:sldMk cId="2724631205" sldId="287"/>
            <ac:spMk id="3" creationId="{1CFE19DB-70C3-42D4-AA38-E733B3E35E4F}"/>
          </ac:spMkLst>
        </pc:spChg>
        <pc:spChg chg="add mod">
          <ac:chgData name="Christopher Ryan Mason" userId="3b656d10-876f-4590-a77a-50c66fe6282a" providerId="ADAL" clId="{D40FB992-9A3D-43B0-8CF2-899BE1EF69E7}" dt="2024-04-12T20:21:08.018" v="2225" actId="1076"/>
          <ac:spMkLst>
            <pc:docMk/>
            <pc:sldMk cId="2724631205" sldId="287"/>
            <ac:spMk id="5" creationId="{C400D6E2-AA59-41CB-BB8A-F0389DAAA50B}"/>
          </ac:spMkLst>
        </pc:spChg>
        <pc:spChg chg="add">
          <ac:chgData name="Christopher Ryan Mason" userId="3b656d10-876f-4590-a77a-50c66fe6282a" providerId="ADAL" clId="{D40FB992-9A3D-43B0-8CF2-899BE1EF69E7}" dt="2024-04-12T20:21:03.976" v="2222"/>
          <ac:spMkLst>
            <pc:docMk/>
            <pc:sldMk cId="2724631205" sldId="287"/>
            <ac:spMk id="8" creationId="{067876E4-CEBD-4ECC-97C3-7B1A0CE1824D}"/>
          </ac:spMkLst>
        </pc:spChg>
        <pc:spChg chg="add mod">
          <ac:chgData name="Christopher Ryan Mason" userId="3b656d10-876f-4590-a77a-50c66fe6282a" providerId="ADAL" clId="{D40FB992-9A3D-43B0-8CF2-899BE1EF69E7}" dt="2024-04-12T20:28:34.055" v="2278" actId="14100"/>
          <ac:spMkLst>
            <pc:docMk/>
            <pc:sldMk cId="2724631205" sldId="287"/>
            <ac:spMk id="12" creationId="{F24CD6C5-BA1C-4D5F-9888-B1F2FA069EF3}"/>
          </ac:spMkLst>
        </pc:spChg>
        <pc:spChg chg="add del mod">
          <ac:chgData name="Christopher Ryan Mason" userId="3b656d10-876f-4590-a77a-50c66fe6282a" providerId="ADAL" clId="{D40FB992-9A3D-43B0-8CF2-899BE1EF69E7}" dt="2024-04-12T20:29:49.298" v="2337"/>
          <ac:spMkLst>
            <pc:docMk/>
            <pc:sldMk cId="2724631205" sldId="287"/>
            <ac:spMk id="13" creationId="{E737C002-68C4-4815-AE3D-0B12A8C0233F}"/>
          </ac:spMkLst>
        </pc:spChg>
        <pc:spChg chg="add mod">
          <ac:chgData name="Christopher Ryan Mason" userId="3b656d10-876f-4590-a77a-50c66fe6282a" providerId="ADAL" clId="{D40FB992-9A3D-43B0-8CF2-899BE1EF69E7}" dt="2024-04-12T20:29:48.647" v="2335" actId="1076"/>
          <ac:spMkLst>
            <pc:docMk/>
            <pc:sldMk cId="2724631205" sldId="287"/>
            <ac:spMk id="14" creationId="{7A210A81-B0C6-4A5A-B8EC-9812F1AC84E9}"/>
          </ac:spMkLst>
        </pc:spChg>
        <pc:spChg chg="add mod">
          <ac:chgData name="Christopher Ryan Mason" userId="3b656d10-876f-4590-a77a-50c66fe6282a" providerId="ADAL" clId="{D40FB992-9A3D-43B0-8CF2-899BE1EF69E7}" dt="2024-04-12T20:30:10.831" v="2357" actId="1076"/>
          <ac:spMkLst>
            <pc:docMk/>
            <pc:sldMk cId="2724631205" sldId="287"/>
            <ac:spMk id="15" creationId="{25AE2FCB-D6AC-44C2-8E7B-2ACC1F351221}"/>
          </ac:spMkLst>
        </pc:spChg>
        <pc:picChg chg="add del mod">
          <ac:chgData name="Christopher Ryan Mason" userId="3b656d10-876f-4590-a77a-50c66fe6282a" providerId="ADAL" clId="{D40FB992-9A3D-43B0-8CF2-899BE1EF69E7}" dt="2024-04-12T20:20:47.851" v="2220" actId="478"/>
          <ac:picMkLst>
            <pc:docMk/>
            <pc:sldMk cId="2724631205" sldId="287"/>
            <ac:picMk id="6" creationId="{E57A73B4-2A56-4A29-B08B-8EC1878A9AD3}"/>
          </ac:picMkLst>
        </pc:picChg>
        <pc:picChg chg="add mod">
          <ac:chgData name="Christopher Ryan Mason" userId="3b656d10-876f-4590-a77a-50c66fe6282a" providerId="ADAL" clId="{D40FB992-9A3D-43B0-8CF2-899BE1EF69E7}" dt="2024-04-12T20:28:47.783" v="2280" actId="1076"/>
          <ac:picMkLst>
            <pc:docMk/>
            <pc:sldMk cId="2724631205" sldId="287"/>
            <ac:picMk id="9" creationId="{06DBBA42-86EE-4110-85E7-A3CAB624C653}"/>
          </ac:picMkLst>
        </pc:picChg>
        <pc:picChg chg="add mod">
          <ac:chgData name="Christopher Ryan Mason" userId="3b656d10-876f-4590-a77a-50c66fe6282a" providerId="ADAL" clId="{D40FB992-9A3D-43B0-8CF2-899BE1EF69E7}" dt="2024-04-12T20:23:37.688" v="2232" actId="1076"/>
          <ac:picMkLst>
            <pc:docMk/>
            <pc:sldMk cId="2724631205" sldId="287"/>
            <ac:picMk id="11" creationId="{F78A6822-3D98-4578-B3F8-52C86058855F}"/>
          </ac:picMkLst>
        </pc:picChg>
        <pc:picChg chg="add mod">
          <ac:chgData name="Christopher Ryan Mason" userId="3b656d10-876f-4590-a77a-50c66fe6282a" providerId="ADAL" clId="{D40FB992-9A3D-43B0-8CF2-899BE1EF69E7}" dt="2024-04-12T20:21:11.280" v="2226" actId="1076"/>
          <ac:picMkLst>
            <pc:docMk/>
            <pc:sldMk cId="2724631205" sldId="287"/>
            <ac:picMk id="3074" creationId="{5571A07B-FFC6-4C08-ABE7-2B45894DB7C8}"/>
          </ac:picMkLst>
        </pc:picChg>
      </pc:sldChg>
      <pc:sldChg chg="addSp delSp modSp new mod">
        <pc:chgData name="Christopher Ryan Mason" userId="3b656d10-876f-4590-a77a-50c66fe6282a" providerId="ADAL" clId="{D40FB992-9A3D-43B0-8CF2-899BE1EF69E7}" dt="2024-04-12T20:38:37.686" v="2622" actId="1076"/>
        <pc:sldMkLst>
          <pc:docMk/>
          <pc:sldMk cId="1246968488" sldId="288"/>
        </pc:sldMkLst>
        <pc:spChg chg="mod">
          <ac:chgData name="Christopher Ryan Mason" userId="3b656d10-876f-4590-a77a-50c66fe6282a" providerId="ADAL" clId="{D40FB992-9A3D-43B0-8CF2-899BE1EF69E7}" dt="2024-04-12T20:31:09.906" v="2403" actId="20577"/>
          <ac:spMkLst>
            <pc:docMk/>
            <pc:sldMk cId="1246968488" sldId="288"/>
            <ac:spMk id="2" creationId="{92F8E78D-7DC7-4528-B541-503BA4E7791F}"/>
          </ac:spMkLst>
        </pc:spChg>
        <pc:spChg chg="mod">
          <ac:chgData name="Christopher Ryan Mason" userId="3b656d10-876f-4590-a77a-50c66fe6282a" providerId="ADAL" clId="{D40FB992-9A3D-43B0-8CF2-899BE1EF69E7}" dt="2024-04-12T20:36:40.067" v="2491" actId="113"/>
          <ac:spMkLst>
            <pc:docMk/>
            <pc:sldMk cId="1246968488" sldId="288"/>
            <ac:spMk id="3" creationId="{8CA191E7-38FD-45D9-955C-D25A378E5F94}"/>
          </ac:spMkLst>
        </pc:spChg>
        <pc:spChg chg="add del">
          <ac:chgData name="Christopher Ryan Mason" userId="3b656d10-876f-4590-a77a-50c66fe6282a" providerId="ADAL" clId="{D40FB992-9A3D-43B0-8CF2-899BE1EF69E7}" dt="2024-04-12T20:31:52.459" v="2409" actId="22"/>
          <ac:spMkLst>
            <pc:docMk/>
            <pc:sldMk cId="1246968488" sldId="288"/>
            <ac:spMk id="5" creationId="{BA0775FD-42FF-4583-B4F3-35C50AAB7E48}"/>
          </ac:spMkLst>
        </pc:spChg>
        <pc:spChg chg="add mod">
          <ac:chgData name="Christopher Ryan Mason" userId="3b656d10-876f-4590-a77a-50c66fe6282a" providerId="ADAL" clId="{D40FB992-9A3D-43B0-8CF2-899BE1EF69E7}" dt="2024-04-12T20:37:21.285" v="2505" actId="255"/>
          <ac:spMkLst>
            <pc:docMk/>
            <pc:sldMk cId="1246968488" sldId="288"/>
            <ac:spMk id="7" creationId="{BE1ED5EA-BA60-4F48-8B64-FBD79C461DFD}"/>
          </ac:spMkLst>
        </pc:spChg>
        <pc:spChg chg="add mod">
          <ac:chgData name="Christopher Ryan Mason" userId="3b656d10-876f-4590-a77a-50c66fe6282a" providerId="ADAL" clId="{D40FB992-9A3D-43B0-8CF2-899BE1EF69E7}" dt="2024-04-12T20:37:51.718" v="2546" actId="14100"/>
          <ac:spMkLst>
            <pc:docMk/>
            <pc:sldMk cId="1246968488" sldId="288"/>
            <ac:spMk id="8" creationId="{E3AFE151-B618-4F25-9C1F-F067EBDD287C}"/>
          </ac:spMkLst>
        </pc:spChg>
        <pc:spChg chg="add mod">
          <ac:chgData name="Christopher Ryan Mason" userId="3b656d10-876f-4590-a77a-50c66fe6282a" providerId="ADAL" clId="{D40FB992-9A3D-43B0-8CF2-899BE1EF69E7}" dt="2024-04-12T20:38:37.686" v="2622" actId="1076"/>
          <ac:spMkLst>
            <pc:docMk/>
            <pc:sldMk cId="1246968488" sldId="288"/>
            <ac:spMk id="12" creationId="{2E127841-7798-4134-8A7C-356AE4CEC92D}"/>
          </ac:spMkLst>
        </pc:spChg>
        <pc:picChg chg="add mod">
          <ac:chgData name="Christopher Ryan Mason" userId="3b656d10-876f-4590-a77a-50c66fe6282a" providerId="ADAL" clId="{D40FB992-9A3D-43B0-8CF2-899BE1EF69E7}" dt="2024-04-12T20:33:56.023" v="2435" actId="1076"/>
          <ac:picMkLst>
            <pc:docMk/>
            <pc:sldMk cId="1246968488" sldId="288"/>
            <ac:picMk id="4098" creationId="{68A8D03B-9C3E-472C-B1B6-6D43008125E6}"/>
          </ac:picMkLst>
        </pc:picChg>
        <pc:picChg chg="add mod">
          <ac:chgData name="Christopher Ryan Mason" userId="3b656d10-876f-4590-a77a-50c66fe6282a" providerId="ADAL" clId="{D40FB992-9A3D-43B0-8CF2-899BE1EF69E7}" dt="2024-04-12T20:34:26.975" v="2437" actId="1076"/>
          <ac:picMkLst>
            <pc:docMk/>
            <pc:sldMk cId="1246968488" sldId="288"/>
            <ac:picMk id="4100" creationId="{234783E4-8D82-49AD-B0ED-15A96AF6636E}"/>
          </ac:picMkLst>
        </pc:picChg>
      </pc:sldChg>
      <pc:sldChg chg="del">
        <pc:chgData name="Christopher Ryan Mason" userId="3b656d10-876f-4590-a77a-50c66fe6282a" providerId="ADAL" clId="{D40FB992-9A3D-43B0-8CF2-899BE1EF69E7}" dt="2024-04-12T18:16:40.044" v="9" actId="47"/>
        <pc:sldMkLst>
          <pc:docMk/>
          <pc:sldMk cId="4133752147" sldId="288"/>
        </pc:sldMkLst>
      </pc:sldChg>
      <pc:sldChg chg="del">
        <pc:chgData name="Christopher Ryan Mason" userId="3b656d10-876f-4590-a77a-50c66fe6282a" providerId="ADAL" clId="{D40FB992-9A3D-43B0-8CF2-899BE1EF69E7}" dt="2024-04-12T18:16:35.422" v="0" actId="47"/>
        <pc:sldMkLst>
          <pc:docMk/>
          <pc:sldMk cId="1577089145" sldId="289"/>
        </pc:sldMkLst>
      </pc:sldChg>
      <pc:sldChg chg="addSp delSp modSp new mod">
        <pc:chgData name="Christopher Ryan Mason" userId="3b656d10-876f-4590-a77a-50c66fe6282a" providerId="ADAL" clId="{D40FB992-9A3D-43B0-8CF2-899BE1EF69E7}" dt="2024-04-12T20:39:09.446" v="2624" actId="1076"/>
        <pc:sldMkLst>
          <pc:docMk/>
          <pc:sldMk cId="2766492332" sldId="289"/>
        </pc:sldMkLst>
        <pc:spChg chg="mod">
          <ac:chgData name="Christopher Ryan Mason" userId="3b656d10-876f-4590-a77a-50c66fe6282a" providerId="ADAL" clId="{D40FB992-9A3D-43B0-8CF2-899BE1EF69E7}" dt="2024-04-12T20:35:32.970" v="2453" actId="20577"/>
          <ac:spMkLst>
            <pc:docMk/>
            <pc:sldMk cId="2766492332" sldId="289"/>
            <ac:spMk id="2" creationId="{50AE530F-0648-4953-9C37-AA4C7BB5DC0B}"/>
          </ac:spMkLst>
        </pc:spChg>
        <pc:spChg chg="del">
          <ac:chgData name="Christopher Ryan Mason" userId="3b656d10-876f-4590-a77a-50c66fe6282a" providerId="ADAL" clId="{D40FB992-9A3D-43B0-8CF2-899BE1EF69E7}" dt="2024-04-12T20:35:37.209" v="2454" actId="478"/>
          <ac:spMkLst>
            <pc:docMk/>
            <pc:sldMk cId="2766492332" sldId="289"/>
            <ac:spMk id="3" creationId="{7E095CFB-8572-4487-B91E-69159244286A}"/>
          </ac:spMkLst>
        </pc:spChg>
        <pc:spChg chg="add">
          <ac:chgData name="Christopher Ryan Mason" userId="3b656d10-876f-4590-a77a-50c66fe6282a" providerId="ADAL" clId="{D40FB992-9A3D-43B0-8CF2-899BE1EF69E7}" dt="2024-04-12T20:35:38.273" v="2456"/>
          <ac:spMkLst>
            <pc:docMk/>
            <pc:sldMk cId="2766492332" sldId="289"/>
            <ac:spMk id="5" creationId="{F9E3E2A1-B5E2-4E4F-ABD1-8CE8EB444876}"/>
          </ac:spMkLst>
        </pc:spChg>
        <pc:spChg chg="add mod">
          <ac:chgData name="Christopher Ryan Mason" userId="3b656d10-876f-4590-a77a-50c66fe6282a" providerId="ADAL" clId="{D40FB992-9A3D-43B0-8CF2-899BE1EF69E7}" dt="2024-04-12T20:36:30.910" v="2490" actId="1076"/>
          <ac:spMkLst>
            <pc:docMk/>
            <pc:sldMk cId="2766492332" sldId="289"/>
            <ac:spMk id="6" creationId="{86115769-0BEE-46CD-BECE-B810FD9C3B64}"/>
          </ac:spMkLst>
        </pc:spChg>
        <pc:picChg chg="add mod">
          <ac:chgData name="Christopher Ryan Mason" userId="3b656d10-876f-4590-a77a-50c66fe6282a" providerId="ADAL" clId="{D40FB992-9A3D-43B0-8CF2-899BE1EF69E7}" dt="2024-04-12T20:39:09.446" v="2624" actId="1076"/>
          <ac:picMkLst>
            <pc:docMk/>
            <pc:sldMk cId="2766492332" sldId="289"/>
            <ac:picMk id="5122" creationId="{B2E139CD-3215-4D4A-8882-4DBDEBD85F9B}"/>
          </ac:picMkLst>
        </pc:picChg>
      </pc:sldChg>
      <pc:sldChg chg="addSp delSp modSp new mod">
        <pc:chgData name="Christopher Ryan Mason" userId="3b656d10-876f-4590-a77a-50c66fe6282a" providerId="ADAL" clId="{D40FB992-9A3D-43B0-8CF2-899BE1EF69E7}" dt="2024-04-12T20:48:55.988" v="2720" actId="1076"/>
        <pc:sldMkLst>
          <pc:docMk/>
          <pc:sldMk cId="104892688" sldId="290"/>
        </pc:sldMkLst>
        <pc:spChg chg="mod">
          <ac:chgData name="Christopher Ryan Mason" userId="3b656d10-876f-4590-a77a-50c66fe6282a" providerId="ADAL" clId="{D40FB992-9A3D-43B0-8CF2-899BE1EF69E7}" dt="2024-04-12T20:42:04.649" v="2642" actId="20577"/>
          <ac:spMkLst>
            <pc:docMk/>
            <pc:sldMk cId="104892688" sldId="290"/>
            <ac:spMk id="2" creationId="{374EB453-501A-4CA3-83B0-82A4D974E02A}"/>
          </ac:spMkLst>
        </pc:spChg>
        <pc:spChg chg="del">
          <ac:chgData name="Christopher Ryan Mason" userId="3b656d10-876f-4590-a77a-50c66fe6282a" providerId="ADAL" clId="{D40FB992-9A3D-43B0-8CF2-899BE1EF69E7}" dt="2024-04-12T20:42:07.823" v="2643" actId="478"/>
          <ac:spMkLst>
            <pc:docMk/>
            <pc:sldMk cId="104892688" sldId="290"/>
            <ac:spMk id="3" creationId="{1CB64A62-DE9D-4156-9B4E-CF582217BFC4}"/>
          </ac:spMkLst>
        </pc:spChg>
        <pc:spChg chg="add mod">
          <ac:chgData name="Christopher Ryan Mason" userId="3b656d10-876f-4590-a77a-50c66fe6282a" providerId="ADAL" clId="{D40FB992-9A3D-43B0-8CF2-899BE1EF69E7}" dt="2024-04-12T20:44:37.037" v="2687" actId="1076"/>
          <ac:spMkLst>
            <pc:docMk/>
            <pc:sldMk cId="104892688" sldId="290"/>
            <ac:spMk id="8" creationId="{E0975C16-16C7-4F58-AA6B-DC5E2A61A1C1}"/>
          </ac:spMkLst>
        </pc:spChg>
        <pc:spChg chg="add mod">
          <ac:chgData name="Christopher Ryan Mason" userId="3b656d10-876f-4590-a77a-50c66fe6282a" providerId="ADAL" clId="{D40FB992-9A3D-43B0-8CF2-899BE1EF69E7}" dt="2024-04-12T20:48:55.988" v="2720" actId="1076"/>
          <ac:spMkLst>
            <pc:docMk/>
            <pc:sldMk cId="104892688" sldId="290"/>
            <ac:spMk id="9" creationId="{422225C0-3214-4145-895A-FB823F9AC519}"/>
          </ac:spMkLst>
        </pc:spChg>
        <pc:picChg chg="add mod ord">
          <ac:chgData name="Christopher Ryan Mason" userId="3b656d10-876f-4590-a77a-50c66fe6282a" providerId="ADAL" clId="{D40FB992-9A3D-43B0-8CF2-899BE1EF69E7}" dt="2024-04-12T20:44:00.469" v="2659" actId="1076"/>
          <ac:picMkLst>
            <pc:docMk/>
            <pc:sldMk cId="104892688" sldId="290"/>
            <ac:picMk id="5" creationId="{20C7EF8B-C97C-48F7-970A-182721624215}"/>
          </ac:picMkLst>
        </pc:picChg>
        <pc:picChg chg="add mod">
          <ac:chgData name="Christopher Ryan Mason" userId="3b656d10-876f-4590-a77a-50c66fe6282a" providerId="ADAL" clId="{D40FB992-9A3D-43B0-8CF2-899BE1EF69E7}" dt="2024-04-12T20:43:45.813" v="2654" actId="1076"/>
          <ac:picMkLst>
            <pc:docMk/>
            <pc:sldMk cId="104892688" sldId="290"/>
            <ac:picMk id="7" creationId="{8198933A-C7DF-425D-AB00-2DC22F18E10E}"/>
          </ac:picMkLst>
        </pc:picChg>
      </pc:sldChg>
      <pc:sldChg chg="del">
        <pc:chgData name="Christopher Ryan Mason" userId="3b656d10-876f-4590-a77a-50c66fe6282a" providerId="ADAL" clId="{D40FB992-9A3D-43B0-8CF2-899BE1EF69E7}" dt="2024-04-12T18:16:36.523" v="2" actId="47"/>
        <pc:sldMkLst>
          <pc:docMk/>
          <pc:sldMk cId="3209688443" sldId="290"/>
        </pc:sldMkLst>
      </pc:sldChg>
      <pc:sldChg chg="new">
        <pc:chgData name="Christopher Ryan Mason" userId="3b656d10-876f-4590-a77a-50c66fe6282a" providerId="ADAL" clId="{D40FB992-9A3D-43B0-8CF2-899BE1EF69E7}" dt="2024-04-12T18:20:02.068" v="69" actId="680"/>
        <pc:sldMkLst>
          <pc:docMk/>
          <pc:sldMk cId="727578625" sldId="291"/>
        </pc:sldMkLst>
      </pc:sldChg>
      <pc:sldChg chg="del">
        <pc:chgData name="Christopher Ryan Mason" userId="3b656d10-876f-4590-a77a-50c66fe6282a" providerId="ADAL" clId="{D40FB992-9A3D-43B0-8CF2-899BE1EF69E7}" dt="2024-04-12T18:16:35.987" v="1" actId="47"/>
        <pc:sldMkLst>
          <pc:docMk/>
          <pc:sldMk cId="4102749495" sldId="291"/>
        </pc:sldMkLst>
      </pc:sldChg>
      <pc:sldChg chg="del">
        <pc:chgData name="Christopher Ryan Mason" userId="3b656d10-876f-4590-a77a-50c66fe6282a" providerId="ADAL" clId="{D40FB992-9A3D-43B0-8CF2-899BE1EF69E7}" dt="2024-04-12T18:16:36.971" v="3" actId="47"/>
        <pc:sldMkLst>
          <pc:docMk/>
          <pc:sldMk cId="273831892" sldId="292"/>
        </pc:sldMkLst>
      </pc:sldChg>
      <pc:sldChg chg="new">
        <pc:chgData name="Christopher Ryan Mason" userId="3b656d10-876f-4590-a77a-50c66fe6282a" providerId="ADAL" clId="{D40FB992-9A3D-43B0-8CF2-899BE1EF69E7}" dt="2024-04-12T18:20:03.148" v="70" actId="680"/>
        <pc:sldMkLst>
          <pc:docMk/>
          <pc:sldMk cId="3520030845" sldId="292"/>
        </pc:sldMkLst>
      </pc:sldChg>
      <pc:sldChg chg="del">
        <pc:chgData name="Christopher Ryan Mason" userId="3b656d10-876f-4590-a77a-50c66fe6282a" providerId="ADAL" clId="{D40FB992-9A3D-43B0-8CF2-899BE1EF69E7}" dt="2024-04-12T18:16:40.775" v="12" actId="47"/>
        <pc:sldMkLst>
          <pc:docMk/>
          <pc:sldMk cId="211786874" sldId="293"/>
        </pc:sldMkLst>
      </pc:sldChg>
      <pc:sldChg chg="new">
        <pc:chgData name="Christopher Ryan Mason" userId="3b656d10-876f-4590-a77a-50c66fe6282a" providerId="ADAL" clId="{D40FB992-9A3D-43B0-8CF2-899BE1EF69E7}" dt="2024-04-12T18:20:03.501" v="71" actId="680"/>
        <pc:sldMkLst>
          <pc:docMk/>
          <pc:sldMk cId="3992732461" sldId="293"/>
        </pc:sldMkLst>
      </pc:sldChg>
      <pc:sldChg chg="del">
        <pc:chgData name="Christopher Ryan Mason" userId="3b656d10-876f-4590-a77a-50c66fe6282a" providerId="ADAL" clId="{D40FB992-9A3D-43B0-8CF2-899BE1EF69E7}" dt="2024-04-12T18:16:41.360" v="13" actId="47"/>
        <pc:sldMkLst>
          <pc:docMk/>
          <pc:sldMk cId="2337181311" sldId="294"/>
        </pc:sldMkLst>
      </pc:sldChg>
      <pc:sldChg chg="del">
        <pc:chgData name="Christopher Ryan Mason" userId="3b656d10-876f-4590-a77a-50c66fe6282a" providerId="ADAL" clId="{D40FB992-9A3D-43B0-8CF2-899BE1EF69E7}" dt="2024-04-12T18:16:38.648" v="7" actId="47"/>
        <pc:sldMkLst>
          <pc:docMk/>
          <pc:sldMk cId="3305785443" sldId="295"/>
        </pc:sldMkLst>
      </pc:sldChg>
      <pc:sldChg chg="del">
        <pc:chgData name="Christopher Ryan Mason" userId="3b656d10-876f-4590-a77a-50c66fe6282a" providerId="ADAL" clId="{D40FB992-9A3D-43B0-8CF2-899BE1EF69E7}" dt="2024-04-12T18:16:37.463" v="4" actId="47"/>
        <pc:sldMkLst>
          <pc:docMk/>
          <pc:sldMk cId="946216499" sldId="296"/>
        </pc:sldMkLst>
      </pc:sldChg>
      <pc:sldChg chg="del">
        <pc:chgData name="Christopher Ryan Mason" userId="3b656d10-876f-4590-a77a-50c66fe6282a" providerId="ADAL" clId="{D40FB992-9A3D-43B0-8CF2-899BE1EF69E7}" dt="2024-04-12T18:16:39.094" v="8" actId="47"/>
        <pc:sldMkLst>
          <pc:docMk/>
          <pc:sldMk cId="2753234728" sldId="297"/>
        </pc:sldMkLst>
      </pc:sldChg>
      <pc:sldChg chg="del">
        <pc:chgData name="Christopher Ryan Mason" userId="3b656d10-876f-4590-a77a-50c66fe6282a" providerId="ADAL" clId="{D40FB992-9A3D-43B0-8CF2-899BE1EF69E7}" dt="2024-04-12T18:16:37.820" v="5" actId="47"/>
        <pc:sldMkLst>
          <pc:docMk/>
          <pc:sldMk cId="2699500660" sldId="298"/>
        </pc:sldMkLst>
      </pc:sldChg>
      <pc:sldChg chg="del">
        <pc:chgData name="Christopher Ryan Mason" userId="3b656d10-876f-4590-a77a-50c66fe6282a" providerId="ADAL" clId="{D40FB992-9A3D-43B0-8CF2-899BE1EF69E7}" dt="2024-04-12T18:16:38.209" v="6" actId="47"/>
        <pc:sldMkLst>
          <pc:docMk/>
          <pc:sldMk cId="3954736527" sldId="299"/>
        </pc:sldMkLst>
      </pc:sldChg>
      <pc:sldChg chg="del">
        <pc:chgData name="Christopher Ryan Mason" userId="3b656d10-876f-4590-a77a-50c66fe6282a" providerId="ADAL" clId="{D40FB992-9A3D-43B0-8CF2-899BE1EF69E7}" dt="2024-04-12T18:16:40.054" v="10" actId="47"/>
        <pc:sldMkLst>
          <pc:docMk/>
          <pc:sldMk cId="2835003427" sldId="300"/>
        </pc:sldMkLst>
      </pc:sldChg>
    </pc:docChg>
  </pc:docChgLst>
  <pc:docChgLst>
    <pc:chgData name="Christopher Ryan Mason" userId="S::crm657@nau.edu::3b656d10-876f-4590-a77a-50c66fe6282a" providerId="AD" clId="Web-{3A373C68-24E7-4436-888B-5EC71E8A53DD}"/>
    <pc:docChg chg="modSld">
      <pc:chgData name="Christopher Ryan Mason" userId="S::crm657@nau.edu::3b656d10-876f-4590-a77a-50c66fe6282a" providerId="AD" clId="Web-{3A373C68-24E7-4436-888B-5EC71E8A53DD}" dt="2024-04-10T20:18:45.846" v="52"/>
      <pc:docMkLst>
        <pc:docMk/>
      </pc:docMkLst>
      <pc:sldChg chg="modSp">
        <pc:chgData name="Christopher Ryan Mason" userId="S::crm657@nau.edu::3b656d10-876f-4590-a77a-50c66fe6282a" providerId="AD" clId="Web-{3A373C68-24E7-4436-888B-5EC71E8A53DD}" dt="2024-04-10T20:12:13.615" v="20" actId="20577"/>
        <pc:sldMkLst>
          <pc:docMk/>
          <pc:sldMk cId="4133752147" sldId="288"/>
        </pc:sldMkLst>
        <pc:spChg chg="mod">
          <ac:chgData name="Christopher Ryan Mason" userId="S::crm657@nau.edu::3b656d10-876f-4590-a77a-50c66fe6282a" providerId="AD" clId="Web-{3A373C68-24E7-4436-888B-5EC71E8A53DD}" dt="2024-04-10T20:12:13.615" v="20" actId="20577"/>
          <ac:spMkLst>
            <pc:docMk/>
            <pc:sldMk cId="4133752147" sldId="288"/>
            <ac:spMk id="2" creationId="{CB4C497E-AC43-C77F-F2C1-11A287FBAAAA}"/>
          </ac:spMkLst>
        </pc:spChg>
      </pc:sldChg>
      <pc:sldChg chg="modSp">
        <pc:chgData name="Christopher Ryan Mason" userId="S::crm657@nau.edu::3b656d10-876f-4590-a77a-50c66fe6282a" providerId="AD" clId="Web-{3A373C68-24E7-4436-888B-5EC71E8A53DD}" dt="2024-04-10T20:18:45.846" v="52"/>
        <pc:sldMkLst>
          <pc:docMk/>
          <pc:sldMk cId="211786874" sldId="293"/>
        </pc:sldMkLst>
        <pc:graphicFrameChg chg="mod modGraphic">
          <ac:chgData name="Christopher Ryan Mason" userId="S::crm657@nau.edu::3b656d10-876f-4590-a77a-50c66fe6282a" providerId="AD" clId="Web-{3A373C68-24E7-4436-888B-5EC71E8A53DD}" dt="2024-04-10T20:18:45.846" v="52"/>
          <ac:graphicFrameMkLst>
            <pc:docMk/>
            <pc:sldMk cId="211786874" sldId="293"/>
            <ac:graphicFrameMk id="7" creationId="{A023DB4F-8F84-08FE-660F-C5E93AAE7532}"/>
          </ac:graphicFrameMkLst>
        </pc:graphicFrameChg>
      </pc:sldChg>
    </pc:docChg>
  </pc:docChgLst>
  <pc:docChgLst>
    <pc:chgData name="Dennis Alan Decker" userId="36e1fefb-f200-40a5-9193-6cdce38f6642" providerId="ADAL" clId="{DA0C18A1-63D8-4BA8-AA52-5900798B73F2}"/>
    <pc:docChg chg="undo redo custSel addSld delSld modSld sldOrd modSection">
      <pc:chgData name="Dennis Alan Decker" userId="36e1fefb-f200-40a5-9193-6cdce38f6642" providerId="ADAL" clId="{DA0C18A1-63D8-4BA8-AA52-5900798B73F2}" dt="2024-04-13T05:03:56.225" v="1160" actId="20577"/>
      <pc:docMkLst>
        <pc:docMk/>
      </pc:docMkLst>
      <pc:sldChg chg="modSp mod">
        <pc:chgData name="Dennis Alan Decker" userId="36e1fefb-f200-40a5-9193-6cdce38f6642" providerId="ADAL" clId="{DA0C18A1-63D8-4BA8-AA52-5900798B73F2}" dt="2024-04-13T05:03:00.855" v="1150" actId="255"/>
        <pc:sldMkLst>
          <pc:docMk/>
          <pc:sldMk cId="2721082162" sldId="281"/>
        </pc:sldMkLst>
        <pc:spChg chg="mod">
          <ac:chgData name="Dennis Alan Decker" userId="36e1fefb-f200-40a5-9193-6cdce38f6642" providerId="ADAL" clId="{DA0C18A1-63D8-4BA8-AA52-5900798B73F2}" dt="2024-04-13T05:03:00.855" v="1150" actId="255"/>
          <ac:spMkLst>
            <pc:docMk/>
            <pc:sldMk cId="2721082162" sldId="281"/>
            <ac:spMk id="3" creationId="{2D0AB169-2B29-4227-830E-B37616E30E58}"/>
          </ac:spMkLst>
        </pc:spChg>
      </pc:sldChg>
      <pc:sldChg chg="del">
        <pc:chgData name="Dennis Alan Decker" userId="36e1fefb-f200-40a5-9193-6cdce38f6642" providerId="ADAL" clId="{DA0C18A1-63D8-4BA8-AA52-5900798B73F2}" dt="2024-04-13T03:24:45.699" v="167" actId="2696"/>
        <pc:sldMkLst>
          <pc:docMk/>
          <pc:sldMk cId="4133752147" sldId="288"/>
        </pc:sldMkLst>
      </pc:sldChg>
      <pc:sldChg chg="delSp modSp mod">
        <pc:chgData name="Dennis Alan Decker" userId="36e1fefb-f200-40a5-9193-6cdce38f6642" providerId="ADAL" clId="{DA0C18A1-63D8-4BA8-AA52-5900798B73F2}" dt="2024-04-13T03:23:59.694" v="166" actId="478"/>
        <pc:sldMkLst>
          <pc:docMk/>
          <pc:sldMk cId="104892688" sldId="290"/>
        </pc:sldMkLst>
        <pc:spChg chg="mod">
          <ac:chgData name="Dennis Alan Decker" userId="36e1fefb-f200-40a5-9193-6cdce38f6642" providerId="ADAL" clId="{DA0C18A1-63D8-4BA8-AA52-5900798B73F2}" dt="2024-04-13T03:22:44.927" v="152" actId="20577"/>
          <ac:spMkLst>
            <pc:docMk/>
            <pc:sldMk cId="104892688" sldId="290"/>
            <ac:spMk id="2" creationId="{374EB453-501A-4CA3-83B0-82A4D974E02A}"/>
          </ac:spMkLst>
        </pc:spChg>
        <pc:spChg chg="del">
          <ac:chgData name="Dennis Alan Decker" userId="36e1fefb-f200-40a5-9193-6cdce38f6642" providerId="ADAL" clId="{DA0C18A1-63D8-4BA8-AA52-5900798B73F2}" dt="2024-04-13T03:23:59.694" v="166" actId="478"/>
          <ac:spMkLst>
            <pc:docMk/>
            <pc:sldMk cId="104892688" sldId="290"/>
            <ac:spMk id="8" creationId="{E0975C16-16C7-4F58-AA6B-DC5E2A61A1C1}"/>
          </ac:spMkLst>
        </pc:spChg>
        <pc:picChg chg="del">
          <ac:chgData name="Dennis Alan Decker" userId="36e1fefb-f200-40a5-9193-6cdce38f6642" providerId="ADAL" clId="{DA0C18A1-63D8-4BA8-AA52-5900798B73F2}" dt="2024-04-13T03:23:57.886" v="165" actId="478"/>
          <ac:picMkLst>
            <pc:docMk/>
            <pc:sldMk cId="104892688" sldId="290"/>
            <ac:picMk id="7" creationId="{8198933A-C7DF-425D-AB00-2DC22F18E10E}"/>
          </ac:picMkLst>
        </pc:picChg>
      </pc:sldChg>
      <pc:sldChg chg="modSp add del mod">
        <pc:chgData name="Dennis Alan Decker" userId="36e1fefb-f200-40a5-9193-6cdce38f6642" providerId="ADAL" clId="{DA0C18A1-63D8-4BA8-AA52-5900798B73F2}" dt="2024-04-13T03:45:12.696" v="698" actId="2696"/>
        <pc:sldMkLst>
          <pc:docMk/>
          <pc:sldMk cId="727578625" sldId="291"/>
        </pc:sldMkLst>
        <pc:spChg chg="mod">
          <ac:chgData name="Dennis Alan Decker" userId="36e1fefb-f200-40a5-9193-6cdce38f6642" providerId="ADAL" clId="{DA0C18A1-63D8-4BA8-AA52-5900798B73F2}" dt="2024-04-13T03:25:17.934" v="179" actId="20577"/>
          <ac:spMkLst>
            <pc:docMk/>
            <pc:sldMk cId="727578625" sldId="291"/>
            <ac:spMk id="2" creationId="{61720F8A-3EFC-4F37-A22F-68CC1181EE4E}"/>
          </ac:spMkLst>
        </pc:spChg>
      </pc:sldChg>
      <pc:sldChg chg="del">
        <pc:chgData name="Dennis Alan Decker" userId="36e1fefb-f200-40a5-9193-6cdce38f6642" providerId="ADAL" clId="{DA0C18A1-63D8-4BA8-AA52-5900798B73F2}" dt="2024-04-13T03:25:20.691" v="180" actId="2696"/>
        <pc:sldMkLst>
          <pc:docMk/>
          <pc:sldMk cId="3520030845" sldId="292"/>
        </pc:sldMkLst>
      </pc:sldChg>
      <pc:sldChg chg="del">
        <pc:chgData name="Dennis Alan Decker" userId="36e1fefb-f200-40a5-9193-6cdce38f6642" providerId="ADAL" clId="{DA0C18A1-63D8-4BA8-AA52-5900798B73F2}" dt="2024-04-13T03:25:22.521" v="181" actId="2696"/>
        <pc:sldMkLst>
          <pc:docMk/>
          <pc:sldMk cId="3992732461" sldId="293"/>
        </pc:sldMkLst>
      </pc:sldChg>
      <pc:sldChg chg="del">
        <pc:chgData name="Dennis Alan Decker" userId="36e1fefb-f200-40a5-9193-6cdce38f6642" providerId="ADAL" clId="{DA0C18A1-63D8-4BA8-AA52-5900798B73F2}" dt="2024-04-13T05:03:31.344" v="1151" actId="2696"/>
        <pc:sldMkLst>
          <pc:docMk/>
          <pc:sldMk cId="1783845214" sldId="294"/>
        </pc:sldMkLst>
      </pc:sldChg>
      <pc:sldChg chg="modSp mod">
        <pc:chgData name="Dennis Alan Decker" userId="36e1fefb-f200-40a5-9193-6cdce38f6642" providerId="ADAL" clId="{DA0C18A1-63D8-4BA8-AA52-5900798B73F2}" dt="2024-04-13T05:03:39.728" v="1153" actId="20577"/>
        <pc:sldMkLst>
          <pc:docMk/>
          <pc:sldMk cId="772321521" sldId="295"/>
        </pc:sldMkLst>
        <pc:spChg chg="mod">
          <ac:chgData name="Dennis Alan Decker" userId="36e1fefb-f200-40a5-9193-6cdce38f6642" providerId="ADAL" clId="{DA0C18A1-63D8-4BA8-AA52-5900798B73F2}" dt="2024-04-13T05:03:39.728" v="1153" actId="20577"/>
          <ac:spMkLst>
            <pc:docMk/>
            <pc:sldMk cId="772321521" sldId="295"/>
            <ac:spMk id="2" creationId="{9CD58A72-CC3B-47BB-88A7-BA569D8D63F5}"/>
          </ac:spMkLst>
        </pc:spChg>
        <pc:spChg chg="mod">
          <ac:chgData name="Dennis Alan Decker" userId="36e1fefb-f200-40a5-9193-6cdce38f6642" providerId="ADAL" clId="{DA0C18A1-63D8-4BA8-AA52-5900798B73F2}" dt="2024-04-13T05:01:40.015" v="1112" actId="948"/>
          <ac:spMkLst>
            <pc:docMk/>
            <pc:sldMk cId="772321521" sldId="295"/>
            <ac:spMk id="3" creationId="{2D0AB169-2B29-4227-830E-B37616E30E58}"/>
          </ac:spMkLst>
        </pc:spChg>
      </pc:sldChg>
      <pc:sldChg chg="del">
        <pc:chgData name="Dennis Alan Decker" userId="36e1fefb-f200-40a5-9193-6cdce38f6642" providerId="ADAL" clId="{DA0C18A1-63D8-4BA8-AA52-5900798B73F2}" dt="2024-04-13T05:03:43.720" v="1154" actId="2696"/>
        <pc:sldMkLst>
          <pc:docMk/>
          <pc:sldMk cId="3317706412" sldId="296"/>
        </pc:sldMkLst>
      </pc:sldChg>
      <pc:sldChg chg="modSp mod">
        <pc:chgData name="Dennis Alan Decker" userId="36e1fefb-f200-40a5-9193-6cdce38f6642" providerId="ADAL" clId="{DA0C18A1-63D8-4BA8-AA52-5900798B73F2}" dt="2024-04-13T05:03:47.263" v="1156" actId="20577"/>
        <pc:sldMkLst>
          <pc:docMk/>
          <pc:sldMk cId="71441946" sldId="297"/>
        </pc:sldMkLst>
        <pc:spChg chg="mod">
          <ac:chgData name="Dennis Alan Decker" userId="36e1fefb-f200-40a5-9193-6cdce38f6642" providerId="ADAL" clId="{DA0C18A1-63D8-4BA8-AA52-5900798B73F2}" dt="2024-04-13T05:03:47.263" v="1156" actId="20577"/>
          <ac:spMkLst>
            <pc:docMk/>
            <pc:sldMk cId="71441946" sldId="297"/>
            <ac:spMk id="2" creationId="{9CD58A72-CC3B-47BB-88A7-BA569D8D63F5}"/>
          </ac:spMkLst>
        </pc:spChg>
        <pc:spChg chg="mod">
          <ac:chgData name="Dennis Alan Decker" userId="36e1fefb-f200-40a5-9193-6cdce38f6642" providerId="ADAL" clId="{DA0C18A1-63D8-4BA8-AA52-5900798B73F2}" dt="2024-04-13T05:01:16.714" v="1106" actId="255"/>
          <ac:spMkLst>
            <pc:docMk/>
            <pc:sldMk cId="71441946" sldId="297"/>
            <ac:spMk id="3" creationId="{2D0AB169-2B29-4227-830E-B37616E30E58}"/>
          </ac:spMkLst>
        </pc:spChg>
      </pc:sldChg>
      <pc:sldChg chg="addSp modSp mod">
        <pc:chgData name="Dennis Alan Decker" userId="36e1fefb-f200-40a5-9193-6cdce38f6642" providerId="ADAL" clId="{DA0C18A1-63D8-4BA8-AA52-5900798B73F2}" dt="2024-04-13T04:16:54.050" v="1097" actId="113"/>
        <pc:sldMkLst>
          <pc:docMk/>
          <pc:sldMk cId="946216499" sldId="299"/>
        </pc:sldMkLst>
        <pc:spChg chg="mod">
          <ac:chgData name="Dennis Alan Decker" userId="36e1fefb-f200-40a5-9193-6cdce38f6642" providerId="ADAL" clId="{DA0C18A1-63D8-4BA8-AA52-5900798B73F2}" dt="2024-04-13T04:11:03.067" v="1005" actId="1076"/>
          <ac:spMkLst>
            <pc:docMk/>
            <pc:sldMk cId="946216499" sldId="299"/>
            <ac:spMk id="2" creationId="{C2D6172D-A599-FB25-9A56-894E5C98F84E}"/>
          </ac:spMkLst>
        </pc:spChg>
        <pc:spChg chg="mod">
          <ac:chgData name="Dennis Alan Decker" userId="36e1fefb-f200-40a5-9193-6cdce38f6642" providerId="ADAL" clId="{DA0C18A1-63D8-4BA8-AA52-5900798B73F2}" dt="2024-04-13T04:16:54.050" v="1097" actId="113"/>
          <ac:spMkLst>
            <pc:docMk/>
            <pc:sldMk cId="946216499" sldId="299"/>
            <ac:spMk id="3" creationId="{E0C2191A-2F94-F933-184E-9948CFABD879}"/>
          </ac:spMkLst>
        </pc:spChg>
        <pc:spChg chg="add mod">
          <ac:chgData name="Dennis Alan Decker" userId="36e1fefb-f200-40a5-9193-6cdce38f6642" providerId="ADAL" clId="{DA0C18A1-63D8-4BA8-AA52-5900798B73F2}" dt="2024-04-13T04:15:13.849" v="1067" actId="20577"/>
          <ac:spMkLst>
            <pc:docMk/>
            <pc:sldMk cId="946216499" sldId="299"/>
            <ac:spMk id="5" creationId="{08A61304-CDBB-4705-B63C-077D9ACF4427}"/>
          </ac:spMkLst>
        </pc:spChg>
        <pc:picChg chg="add mod">
          <ac:chgData name="Dennis Alan Decker" userId="36e1fefb-f200-40a5-9193-6cdce38f6642" providerId="ADAL" clId="{DA0C18A1-63D8-4BA8-AA52-5900798B73F2}" dt="2024-04-13T04:14:51.465" v="1054" actId="1076"/>
          <ac:picMkLst>
            <pc:docMk/>
            <pc:sldMk cId="946216499" sldId="299"/>
            <ac:picMk id="4" creationId="{6E6BAEE7-EFE8-40C2-ACF3-C175066663CD}"/>
          </ac:picMkLst>
        </pc:picChg>
      </pc:sldChg>
      <pc:sldChg chg="addSp modSp del mod">
        <pc:chgData name="Dennis Alan Decker" userId="36e1fefb-f200-40a5-9193-6cdce38f6642" providerId="ADAL" clId="{DA0C18A1-63D8-4BA8-AA52-5900798B73F2}" dt="2024-04-13T04:15:18.723" v="1068" actId="2696"/>
        <pc:sldMkLst>
          <pc:docMk/>
          <pc:sldMk cId="2699500660" sldId="300"/>
        </pc:sldMkLst>
        <pc:spChg chg="mod">
          <ac:chgData name="Dennis Alan Decker" userId="36e1fefb-f200-40a5-9193-6cdce38f6642" providerId="ADAL" clId="{DA0C18A1-63D8-4BA8-AA52-5900798B73F2}" dt="2024-04-13T03:55:49.574" v="776" actId="1076"/>
          <ac:spMkLst>
            <pc:docMk/>
            <pc:sldMk cId="2699500660" sldId="300"/>
            <ac:spMk id="2" creationId="{A496C633-5618-EF65-89B5-03AC3ED5C0FD}"/>
          </ac:spMkLst>
        </pc:spChg>
        <pc:spChg chg="mod">
          <ac:chgData name="Dennis Alan Decker" userId="36e1fefb-f200-40a5-9193-6cdce38f6642" providerId="ADAL" clId="{DA0C18A1-63D8-4BA8-AA52-5900798B73F2}" dt="2024-04-13T04:10:55.981" v="1004" actId="255"/>
          <ac:spMkLst>
            <pc:docMk/>
            <pc:sldMk cId="2699500660" sldId="300"/>
            <ac:spMk id="3" creationId="{50518BE2-DC22-F1E3-8570-7C791EF5BBBC}"/>
          </ac:spMkLst>
        </pc:spChg>
        <pc:spChg chg="add mod">
          <ac:chgData name="Dennis Alan Decker" userId="36e1fefb-f200-40a5-9193-6cdce38f6642" providerId="ADAL" clId="{DA0C18A1-63D8-4BA8-AA52-5900798B73F2}" dt="2024-04-13T03:55:59.940" v="780" actId="1076"/>
          <ac:spMkLst>
            <pc:docMk/>
            <pc:sldMk cId="2699500660" sldId="300"/>
            <ac:spMk id="5" creationId="{6A01B6C9-48E1-4B24-8FC7-6ACCA401B80C}"/>
          </ac:spMkLst>
        </pc:spChg>
        <pc:picChg chg="add mod">
          <ac:chgData name="Dennis Alan Decker" userId="36e1fefb-f200-40a5-9193-6cdce38f6642" providerId="ADAL" clId="{DA0C18A1-63D8-4BA8-AA52-5900798B73F2}" dt="2024-04-13T03:55:57.077" v="779" actId="1076"/>
          <ac:picMkLst>
            <pc:docMk/>
            <pc:sldMk cId="2699500660" sldId="300"/>
            <ac:picMk id="4" creationId="{0BF925BE-67AA-4B51-B013-7DE2B7ED7983}"/>
          </ac:picMkLst>
        </pc:picChg>
      </pc:sldChg>
      <pc:sldChg chg="del">
        <pc:chgData name="Dennis Alan Decker" userId="36e1fefb-f200-40a5-9193-6cdce38f6642" providerId="ADAL" clId="{DA0C18A1-63D8-4BA8-AA52-5900798B73F2}" dt="2024-04-13T03:56:45.798" v="799" actId="2696"/>
        <pc:sldMkLst>
          <pc:docMk/>
          <pc:sldMk cId="3954736527" sldId="301"/>
        </pc:sldMkLst>
      </pc:sldChg>
      <pc:sldChg chg="modSp mod">
        <pc:chgData name="Dennis Alan Decker" userId="36e1fefb-f200-40a5-9193-6cdce38f6642" providerId="ADAL" clId="{DA0C18A1-63D8-4BA8-AA52-5900798B73F2}" dt="2024-04-13T04:10:00.445" v="996" actId="20577"/>
        <pc:sldMkLst>
          <pc:docMk/>
          <pc:sldMk cId="3305785443" sldId="302"/>
        </pc:sldMkLst>
        <pc:spChg chg="mod">
          <ac:chgData name="Dennis Alan Decker" userId="36e1fefb-f200-40a5-9193-6cdce38f6642" providerId="ADAL" clId="{DA0C18A1-63D8-4BA8-AA52-5900798B73F2}" dt="2024-04-13T04:10:00.445" v="996" actId="20577"/>
          <ac:spMkLst>
            <pc:docMk/>
            <pc:sldMk cId="3305785443" sldId="302"/>
            <ac:spMk id="3" creationId="{A71CB885-43CD-31A1-9437-90B23110BA4C}"/>
          </ac:spMkLst>
        </pc:spChg>
      </pc:sldChg>
      <pc:sldChg chg="modSp del mod">
        <pc:chgData name="Dennis Alan Decker" userId="36e1fefb-f200-40a5-9193-6cdce38f6642" providerId="ADAL" clId="{DA0C18A1-63D8-4BA8-AA52-5900798B73F2}" dt="2024-04-13T04:09:44.422" v="973" actId="2696"/>
        <pc:sldMkLst>
          <pc:docMk/>
          <pc:sldMk cId="2753234728" sldId="303"/>
        </pc:sldMkLst>
        <pc:spChg chg="mod">
          <ac:chgData name="Dennis Alan Decker" userId="36e1fefb-f200-40a5-9193-6cdce38f6642" providerId="ADAL" clId="{DA0C18A1-63D8-4BA8-AA52-5900798B73F2}" dt="2024-04-13T04:03:41.232" v="949" actId="20577"/>
          <ac:spMkLst>
            <pc:docMk/>
            <pc:sldMk cId="2753234728" sldId="303"/>
            <ac:spMk id="3" creationId="{A71CB885-43CD-31A1-9437-90B23110BA4C}"/>
          </ac:spMkLst>
        </pc:spChg>
      </pc:sldChg>
      <pc:sldChg chg="modSp mod">
        <pc:chgData name="Dennis Alan Decker" userId="36e1fefb-f200-40a5-9193-6cdce38f6642" providerId="ADAL" clId="{DA0C18A1-63D8-4BA8-AA52-5900798B73F2}" dt="2024-04-13T04:16:42.628" v="1093" actId="113"/>
        <pc:sldMkLst>
          <pc:docMk/>
          <pc:sldMk cId="2835003427" sldId="304"/>
        </pc:sldMkLst>
        <pc:spChg chg="mod">
          <ac:chgData name="Dennis Alan Decker" userId="36e1fefb-f200-40a5-9193-6cdce38f6642" providerId="ADAL" clId="{DA0C18A1-63D8-4BA8-AA52-5900798B73F2}" dt="2024-04-13T03:58:10.941" v="843" actId="1076"/>
          <ac:spMkLst>
            <pc:docMk/>
            <pc:sldMk cId="2835003427" sldId="304"/>
            <ac:spMk id="2" creationId="{1E1C967E-7743-A866-B815-4F35D0F7397D}"/>
          </ac:spMkLst>
        </pc:spChg>
        <pc:spChg chg="mod">
          <ac:chgData name="Dennis Alan Decker" userId="36e1fefb-f200-40a5-9193-6cdce38f6642" providerId="ADAL" clId="{DA0C18A1-63D8-4BA8-AA52-5900798B73F2}" dt="2024-04-13T04:16:42.628" v="1093" actId="113"/>
          <ac:spMkLst>
            <pc:docMk/>
            <pc:sldMk cId="2835003427" sldId="304"/>
            <ac:spMk id="3" creationId="{14A8FD16-4682-0EDD-4112-2990A7EF9EDA}"/>
          </ac:spMkLst>
        </pc:spChg>
      </pc:sldChg>
      <pc:sldChg chg="del">
        <pc:chgData name="Dennis Alan Decker" userId="36e1fefb-f200-40a5-9193-6cdce38f6642" providerId="ADAL" clId="{DA0C18A1-63D8-4BA8-AA52-5900798B73F2}" dt="2024-04-13T03:24:49.623" v="168" actId="2696"/>
        <pc:sldMkLst>
          <pc:docMk/>
          <pc:sldMk cId="898267273" sldId="305"/>
        </pc:sldMkLst>
      </pc:sldChg>
      <pc:sldChg chg="modSp mod">
        <pc:chgData name="Dennis Alan Decker" userId="36e1fefb-f200-40a5-9193-6cdce38f6642" providerId="ADAL" clId="{DA0C18A1-63D8-4BA8-AA52-5900798B73F2}" dt="2024-04-13T05:03:56.225" v="1160" actId="20577"/>
        <pc:sldMkLst>
          <pc:docMk/>
          <pc:sldMk cId="4255146461" sldId="309"/>
        </pc:sldMkLst>
        <pc:spChg chg="mod">
          <ac:chgData name="Dennis Alan Decker" userId="36e1fefb-f200-40a5-9193-6cdce38f6642" providerId="ADAL" clId="{DA0C18A1-63D8-4BA8-AA52-5900798B73F2}" dt="2024-04-13T05:03:56.225" v="1160" actId="20577"/>
          <ac:spMkLst>
            <pc:docMk/>
            <pc:sldMk cId="4255146461" sldId="309"/>
            <ac:spMk id="2" creationId="{9CD58A72-CC3B-47BB-88A7-BA569D8D63F5}"/>
          </ac:spMkLst>
        </pc:spChg>
        <pc:spChg chg="mod">
          <ac:chgData name="Dennis Alan Decker" userId="36e1fefb-f200-40a5-9193-6cdce38f6642" providerId="ADAL" clId="{DA0C18A1-63D8-4BA8-AA52-5900798B73F2}" dt="2024-04-13T05:00:52.932" v="1104" actId="948"/>
          <ac:spMkLst>
            <pc:docMk/>
            <pc:sldMk cId="4255146461" sldId="309"/>
            <ac:spMk id="4" creationId="{0F0FC1EC-74E2-0CE1-45E9-0B6D11760956}"/>
          </ac:spMkLst>
        </pc:spChg>
      </pc:sldChg>
      <pc:sldChg chg="addSp delSp modSp add mod">
        <pc:chgData name="Dennis Alan Decker" userId="36e1fefb-f200-40a5-9193-6cdce38f6642" providerId="ADAL" clId="{DA0C18A1-63D8-4BA8-AA52-5900798B73F2}" dt="2024-04-13T03:29:54.899" v="269" actId="1076"/>
        <pc:sldMkLst>
          <pc:docMk/>
          <pc:sldMk cId="4047197166" sldId="314"/>
        </pc:sldMkLst>
        <pc:spChg chg="add mod ord">
          <ac:chgData name="Dennis Alan Decker" userId="36e1fefb-f200-40a5-9193-6cdce38f6642" providerId="ADAL" clId="{DA0C18A1-63D8-4BA8-AA52-5900798B73F2}" dt="2024-04-13T03:28:59.420" v="216" actId="14100"/>
          <ac:spMkLst>
            <pc:docMk/>
            <pc:sldMk cId="4047197166" sldId="314"/>
            <ac:spMk id="3" creationId="{6A0D6152-B9B5-43B2-82C9-0442A794F2EE}"/>
          </ac:spMkLst>
        </pc:spChg>
        <pc:spChg chg="add mod">
          <ac:chgData name="Dennis Alan Decker" userId="36e1fefb-f200-40a5-9193-6cdce38f6642" providerId="ADAL" clId="{DA0C18A1-63D8-4BA8-AA52-5900798B73F2}" dt="2024-04-13T03:29:54.899" v="269" actId="1076"/>
          <ac:spMkLst>
            <pc:docMk/>
            <pc:sldMk cId="4047197166" sldId="314"/>
            <ac:spMk id="4" creationId="{D467C1B4-349A-4343-B2E0-8C292D87BF28}"/>
          </ac:spMkLst>
        </pc:spChg>
        <pc:spChg chg="add mod">
          <ac:chgData name="Dennis Alan Decker" userId="36e1fefb-f200-40a5-9193-6cdce38f6642" providerId="ADAL" clId="{DA0C18A1-63D8-4BA8-AA52-5900798B73F2}" dt="2024-04-13T03:29:49.708" v="268" actId="1076"/>
          <ac:spMkLst>
            <pc:docMk/>
            <pc:sldMk cId="4047197166" sldId="314"/>
            <ac:spMk id="6" creationId="{75514FFB-5AB4-4897-901E-BFF4A9964590}"/>
          </ac:spMkLst>
        </pc:spChg>
        <pc:spChg chg="add del">
          <ac:chgData name="Dennis Alan Decker" userId="36e1fefb-f200-40a5-9193-6cdce38f6642" providerId="ADAL" clId="{DA0C18A1-63D8-4BA8-AA52-5900798B73F2}" dt="2024-04-13T03:26:32.432" v="184" actId="478"/>
          <ac:spMkLst>
            <pc:docMk/>
            <pc:sldMk cId="4047197166" sldId="314"/>
            <ac:spMk id="7" creationId="{48236819-93A1-44BB-BB77-88846096A1FD}"/>
          </ac:spMkLst>
        </pc:spChg>
        <pc:spChg chg="mod">
          <ac:chgData name="Dennis Alan Decker" userId="36e1fefb-f200-40a5-9193-6cdce38f6642" providerId="ADAL" clId="{DA0C18A1-63D8-4BA8-AA52-5900798B73F2}" dt="2024-04-13T03:19:35.307" v="47" actId="14100"/>
          <ac:spMkLst>
            <pc:docMk/>
            <pc:sldMk cId="4047197166" sldId="314"/>
            <ac:spMk id="241" creationId="{00000000-0000-0000-0000-000000000000}"/>
          </ac:spMkLst>
        </pc:spChg>
        <pc:spChg chg="del">
          <ac:chgData name="Dennis Alan Decker" userId="36e1fefb-f200-40a5-9193-6cdce38f6642" providerId="ADAL" clId="{DA0C18A1-63D8-4BA8-AA52-5900798B73F2}" dt="2024-04-13T03:18:50.446" v="2" actId="478"/>
          <ac:spMkLst>
            <pc:docMk/>
            <pc:sldMk cId="4047197166" sldId="314"/>
            <ac:spMk id="245" creationId="{00000000-0000-0000-0000-000000000000}"/>
          </ac:spMkLst>
        </pc:spChg>
        <pc:picChg chg="del">
          <ac:chgData name="Dennis Alan Decker" userId="36e1fefb-f200-40a5-9193-6cdce38f6642" providerId="ADAL" clId="{DA0C18A1-63D8-4BA8-AA52-5900798B73F2}" dt="2024-04-13T03:18:47.905" v="1" actId="478"/>
          <ac:picMkLst>
            <pc:docMk/>
            <pc:sldMk cId="4047197166" sldId="314"/>
            <ac:picMk id="5" creationId="{13AA94CC-98CC-5377-F6B7-DC9686EA0128}"/>
          </ac:picMkLst>
        </pc:picChg>
        <pc:picChg chg="add mod">
          <ac:chgData name="Dennis Alan Decker" userId="36e1fefb-f200-40a5-9193-6cdce38f6642" providerId="ADAL" clId="{DA0C18A1-63D8-4BA8-AA52-5900798B73F2}" dt="2024-04-13T03:28:31.327" v="211" actId="167"/>
          <ac:picMkLst>
            <pc:docMk/>
            <pc:sldMk cId="4047197166" sldId="314"/>
            <ac:picMk id="1026" creationId="{5BC6C593-ED7F-47CA-82BA-4A3DAA5B777E}"/>
          </ac:picMkLst>
        </pc:picChg>
        <pc:picChg chg="add mod">
          <ac:chgData name="Dennis Alan Decker" userId="36e1fefb-f200-40a5-9193-6cdce38f6642" providerId="ADAL" clId="{DA0C18A1-63D8-4BA8-AA52-5900798B73F2}" dt="2024-04-13T03:27:48.475" v="207" actId="1076"/>
          <ac:picMkLst>
            <pc:docMk/>
            <pc:sldMk cId="4047197166" sldId="314"/>
            <ac:picMk id="1028" creationId="{F51C1D21-8AD4-4E92-BB6C-D1F5744DDB90}"/>
          </ac:picMkLst>
        </pc:picChg>
      </pc:sldChg>
      <pc:sldChg chg="addSp delSp modSp add mod">
        <pc:chgData name="Dennis Alan Decker" userId="36e1fefb-f200-40a5-9193-6cdce38f6642" providerId="ADAL" clId="{DA0C18A1-63D8-4BA8-AA52-5900798B73F2}" dt="2024-04-13T03:32:18.040" v="342" actId="313"/>
        <pc:sldMkLst>
          <pc:docMk/>
          <pc:sldMk cId="130588552" sldId="315"/>
        </pc:sldMkLst>
        <pc:spChg chg="add mod">
          <ac:chgData name="Dennis Alan Decker" userId="36e1fefb-f200-40a5-9193-6cdce38f6642" providerId="ADAL" clId="{DA0C18A1-63D8-4BA8-AA52-5900798B73F2}" dt="2024-04-13T03:32:18.040" v="342" actId="313"/>
          <ac:spMkLst>
            <pc:docMk/>
            <pc:sldMk cId="130588552" sldId="315"/>
            <ac:spMk id="3" creationId="{845F6188-6123-41BC-BCF8-D5F0D8CAA125}"/>
          </ac:spMkLst>
        </pc:spChg>
        <pc:spChg chg="add del">
          <ac:chgData name="Dennis Alan Decker" userId="36e1fefb-f200-40a5-9193-6cdce38f6642" providerId="ADAL" clId="{DA0C18A1-63D8-4BA8-AA52-5900798B73F2}" dt="2024-04-13T03:31:12.864" v="272" actId="478"/>
          <ac:spMkLst>
            <pc:docMk/>
            <pc:sldMk cId="130588552" sldId="315"/>
            <ac:spMk id="5" creationId="{F5CA48EF-0050-4AE2-87C8-2CB28133442E}"/>
          </ac:spMkLst>
        </pc:spChg>
        <pc:spChg chg="mod">
          <ac:chgData name="Dennis Alan Decker" userId="36e1fefb-f200-40a5-9193-6cdce38f6642" providerId="ADAL" clId="{DA0C18A1-63D8-4BA8-AA52-5900798B73F2}" dt="2024-04-13T03:21:07.408" v="96" actId="20577"/>
          <ac:spMkLst>
            <pc:docMk/>
            <pc:sldMk cId="130588552" sldId="315"/>
            <ac:spMk id="241" creationId="{00000000-0000-0000-0000-000000000000}"/>
          </ac:spMkLst>
        </pc:spChg>
        <pc:picChg chg="add mod">
          <ac:chgData name="Dennis Alan Decker" userId="36e1fefb-f200-40a5-9193-6cdce38f6642" providerId="ADAL" clId="{DA0C18A1-63D8-4BA8-AA52-5900798B73F2}" dt="2024-04-13T03:31:19.741" v="275" actId="1076"/>
          <ac:picMkLst>
            <pc:docMk/>
            <pc:sldMk cId="130588552" sldId="315"/>
            <ac:picMk id="2050" creationId="{159B875E-BAB1-41F6-A849-304371B72281}"/>
          </ac:picMkLst>
        </pc:picChg>
      </pc:sldChg>
      <pc:sldChg chg="addSp delSp modSp add mod">
        <pc:chgData name="Dennis Alan Decker" userId="36e1fefb-f200-40a5-9193-6cdce38f6642" providerId="ADAL" clId="{DA0C18A1-63D8-4BA8-AA52-5900798B73F2}" dt="2024-04-13T03:51:33.055" v="716" actId="20577"/>
        <pc:sldMkLst>
          <pc:docMk/>
          <pc:sldMk cId="3381862972" sldId="316"/>
        </pc:sldMkLst>
        <pc:spChg chg="add del">
          <ac:chgData name="Dennis Alan Decker" userId="36e1fefb-f200-40a5-9193-6cdce38f6642" providerId="ADAL" clId="{DA0C18A1-63D8-4BA8-AA52-5900798B73F2}" dt="2024-04-13T03:34:27.312" v="344" actId="22"/>
          <ac:spMkLst>
            <pc:docMk/>
            <pc:sldMk cId="3381862972" sldId="316"/>
            <ac:spMk id="5" creationId="{B4C18725-76DD-4E1A-8DD5-FFB282A6FFF5}"/>
          </ac:spMkLst>
        </pc:spChg>
        <pc:spChg chg="add mod">
          <ac:chgData name="Dennis Alan Decker" userId="36e1fefb-f200-40a5-9193-6cdce38f6642" providerId="ADAL" clId="{DA0C18A1-63D8-4BA8-AA52-5900798B73F2}" dt="2024-04-13T03:51:33.055" v="716" actId="20577"/>
          <ac:spMkLst>
            <pc:docMk/>
            <pc:sldMk cId="3381862972" sldId="316"/>
            <ac:spMk id="7" creationId="{1C842A6E-2DC2-4B34-93DA-00D2F4C152EB}"/>
          </ac:spMkLst>
        </pc:spChg>
        <pc:spChg chg="mod">
          <ac:chgData name="Dennis Alan Decker" userId="36e1fefb-f200-40a5-9193-6cdce38f6642" providerId="ADAL" clId="{DA0C18A1-63D8-4BA8-AA52-5900798B73F2}" dt="2024-04-13T03:34:51.135" v="357" actId="20577"/>
          <ac:spMkLst>
            <pc:docMk/>
            <pc:sldMk cId="3381862972" sldId="316"/>
            <ac:spMk id="241" creationId="{00000000-0000-0000-0000-000000000000}"/>
          </ac:spMkLst>
        </pc:spChg>
      </pc:sldChg>
      <pc:sldChg chg="delSp modSp add mod">
        <pc:chgData name="Dennis Alan Decker" userId="36e1fefb-f200-40a5-9193-6cdce38f6642" providerId="ADAL" clId="{DA0C18A1-63D8-4BA8-AA52-5900798B73F2}" dt="2024-04-13T03:23:53.756" v="164" actId="1076"/>
        <pc:sldMkLst>
          <pc:docMk/>
          <pc:sldMk cId="2470451027" sldId="317"/>
        </pc:sldMkLst>
        <pc:spChg chg="mod">
          <ac:chgData name="Dennis Alan Decker" userId="36e1fefb-f200-40a5-9193-6cdce38f6642" providerId="ADAL" clId="{DA0C18A1-63D8-4BA8-AA52-5900798B73F2}" dt="2024-04-13T03:23:03.007" v="160" actId="20577"/>
          <ac:spMkLst>
            <pc:docMk/>
            <pc:sldMk cId="2470451027" sldId="317"/>
            <ac:spMk id="2" creationId="{374EB453-501A-4CA3-83B0-82A4D974E02A}"/>
          </ac:spMkLst>
        </pc:spChg>
        <pc:spChg chg="del">
          <ac:chgData name="Dennis Alan Decker" userId="36e1fefb-f200-40a5-9193-6cdce38f6642" providerId="ADAL" clId="{DA0C18A1-63D8-4BA8-AA52-5900798B73F2}" dt="2024-04-13T03:23:14.271" v="162" actId="478"/>
          <ac:spMkLst>
            <pc:docMk/>
            <pc:sldMk cId="2470451027" sldId="317"/>
            <ac:spMk id="9" creationId="{422225C0-3214-4145-895A-FB823F9AC519}"/>
          </ac:spMkLst>
        </pc:spChg>
        <pc:picChg chg="del">
          <ac:chgData name="Dennis Alan Decker" userId="36e1fefb-f200-40a5-9193-6cdce38f6642" providerId="ADAL" clId="{DA0C18A1-63D8-4BA8-AA52-5900798B73F2}" dt="2024-04-13T03:23:11.518" v="161" actId="478"/>
          <ac:picMkLst>
            <pc:docMk/>
            <pc:sldMk cId="2470451027" sldId="317"/>
            <ac:picMk id="5" creationId="{20C7EF8B-C97C-48F7-970A-182721624215}"/>
          </ac:picMkLst>
        </pc:picChg>
        <pc:picChg chg="mod">
          <ac:chgData name="Dennis Alan Decker" userId="36e1fefb-f200-40a5-9193-6cdce38f6642" providerId="ADAL" clId="{DA0C18A1-63D8-4BA8-AA52-5900798B73F2}" dt="2024-04-13T03:23:53.756" v="164" actId="1076"/>
          <ac:picMkLst>
            <pc:docMk/>
            <pc:sldMk cId="2470451027" sldId="317"/>
            <ac:picMk id="7" creationId="{8198933A-C7DF-425D-AB00-2DC22F18E10E}"/>
          </ac:picMkLst>
        </pc:picChg>
      </pc:sldChg>
      <pc:sldChg chg="modSp add mod ord">
        <pc:chgData name="Dennis Alan Decker" userId="36e1fefb-f200-40a5-9193-6cdce38f6642" providerId="ADAL" clId="{DA0C18A1-63D8-4BA8-AA52-5900798B73F2}" dt="2024-04-13T03:53:52.766" v="748" actId="14100"/>
        <pc:sldMkLst>
          <pc:docMk/>
          <pc:sldMk cId="2034778188" sldId="318"/>
        </pc:sldMkLst>
        <pc:spChg chg="mod">
          <ac:chgData name="Dennis Alan Decker" userId="36e1fefb-f200-40a5-9193-6cdce38f6642" providerId="ADAL" clId="{DA0C18A1-63D8-4BA8-AA52-5900798B73F2}" dt="2024-04-13T03:51:22.640" v="711" actId="313"/>
          <ac:spMkLst>
            <pc:docMk/>
            <pc:sldMk cId="2034778188" sldId="318"/>
            <ac:spMk id="2" creationId="{61720F8A-3EFC-4F37-A22F-68CC1181EE4E}"/>
          </ac:spMkLst>
        </pc:spChg>
        <pc:spChg chg="mod">
          <ac:chgData name="Dennis Alan Decker" userId="36e1fefb-f200-40a5-9193-6cdce38f6642" providerId="ADAL" clId="{DA0C18A1-63D8-4BA8-AA52-5900798B73F2}" dt="2024-04-13T03:53:52.766" v="748" actId="14100"/>
          <ac:spMkLst>
            <pc:docMk/>
            <pc:sldMk cId="2034778188" sldId="318"/>
            <ac:spMk id="3" creationId="{CBA9B4C4-1233-4E49-8460-003D32222498}"/>
          </ac:spMkLst>
        </pc:spChg>
      </pc:sldChg>
      <pc:sldChg chg="modSp add mod">
        <pc:chgData name="Dennis Alan Decker" userId="36e1fefb-f200-40a5-9193-6cdce38f6642" providerId="ADAL" clId="{DA0C18A1-63D8-4BA8-AA52-5900798B73F2}" dt="2024-04-13T03:53:46.829" v="747" actId="14100"/>
        <pc:sldMkLst>
          <pc:docMk/>
          <pc:sldMk cId="4166510497" sldId="319"/>
        </pc:sldMkLst>
        <pc:spChg chg="mod">
          <ac:chgData name="Dennis Alan Decker" userId="36e1fefb-f200-40a5-9193-6cdce38f6642" providerId="ADAL" clId="{DA0C18A1-63D8-4BA8-AA52-5900798B73F2}" dt="2024-04-13T03:53:46.829" v="747" actId="14100"/>
          <ac:spMkLst>
            <pc:docMk/>
            <pc:sldMk cId="4166510497" sldId="319"/>
            <ac:spMk id="3" creationId="{CBA9B4C4-1233-4E49-8460-003D32222498}"/>
          </ac:spMkLst>
        </pc:spChg>
      </pc:sldChg>
    </pc:docChg>
  </pc:docChgLst>
  <pc:docChgLst>
    <pc:chgData name="Dennis Alan Decker" userId="S::dad437@nau.edu::36e1fefb-f200-40a5-9193-6cdce38f6642" providerId="AD" clId="Web-{2EB236C9-DAE5-4FAA-9AE8-2186FCE2637C}"/>
    <pc:docChg chg="addSld modSld">
      <pc:chgData name="Dennis Alan Decker" userId="S::dad437@nau.edu::36e1fefb-f200-40a5-9193-6cdce38f6642" providerId="AD" clId="Web-{2EB236C9-DAE5-4FAA-9AE8-2186FCE2637C}" dt="2024-04-10T22:06:50.190" v="5" actId="20577"/>
      <pc:docMkLst>
        <pc:docMk/>
      </pc:docMkLst>
      <pc:sldChg chg="modSp add replId">
        <pc:chgData name="Dennis Alan Decker" userId="S::dad437@nau.edu::36e1fefb-f200-40a5-9193-6cdce38f6642" providerId="AD" clId="Web-{2EB236C9-DAE5-4FAA-9AE8-2186FCE2637C}" dt="2024-04-10T22:06:50.190" v="5" actId="20577"/>
        <pc:sldMkLst>
          <pc:docMk/>
          <pc:sldMk cId="3305785443" sldId="295"/>
        </pc:sldMkLst>
        <pc:spChg chg="mod">
          <ac:chgData name="Dennis Alan Decker" userId="S::dad437@nau.edu::36e1fefb-f200-40a5-9193-6cdce38f6642" providerId="AD" clId="Web-{2EB236C9-DAE5-4FAA-9AE8-2186FCE2637C}" dt="2024-04-10T22:06:50.190" v="5" actId="20577"/>
          <ac:spMkLst>
            <pc:docMk/>
            <pc:sldMk cId="3305785443" sldId="295"/>
            <ac:spMk id="3" creationId="{A71CB885-43CD-31A1-9437-90B23110BA4C}"/>
          </ac:spMkLst>
        </pc:spChg>
      </pc:sldChg>
    </pc:docChg>
  </pc:docChgLst>
  <pc:docChgLst>
    <pc:chgData name="Christopher Ryan Mason" userId="3b656d10-876f-4590-a77a-50c66fe6282a" providerId="ADAL" clId="{CA8D177A-D0E4-49D7-B918-0D47B8755EED}"/>
    <pc:docChg chg="custSel modSld">
      <pc:chgData name="Christopher Ryan Mason" userId="3b656d10-876f-4590-a77a-50c66fe6282a" providerId="ADAL" clId="{CA8D177A-D0E4-49D7-B918-0D47B8755EED}" dt="2024-04-19T21:59:03.393" v="49" actId="113"/>
      <pc:docMkLst>
        <pc:docMk/>
      </pc:docMkLst>
      <pc:sldChg chg="delSp modSp mod">
        <pc:chgData name="Christopher Ryan Mason" userId="3b656d10-876f-4590-a77a-50c66fe6282a" providerId="ADAL" clId="{CA8D177A-D0E4-49D7-B918-0D47B8755EED}" dt="2024-04-19T21:54:59.952" v="47" actId="14100"/>
        <pc:sldMkLst>
          <pc:docMk/>
          <pc:sldMk cId="3738308609" sldId="278"/>
        </pc:sldMkLst>
        <pc:spChg chg="mod">
          <ac:chgData name="Christopher Ryan Mason" userId="3b656d10-876f-4590-a77a-50c66fe6282a" providerId="ADAL" clId="{CA8D177A-D0E4-49D7-B918-0D47B8755EED}" dt="2024-04-19T21:54:59.952" v="47" actId="14100"/>
          <ac:spMkLst>
            <pc:docMk/>
            <pc:sldMk cId="3738308609" sldId="278"/>
            <ac:spMk id="3" creationId="{0A6E6B33-9F1F-4589-816F-6C1D865E8130}"/>
          </ac:spMkLst>
        </pc:spChg>
        <pc:spChg chg="del mod">
          <ac:chgData name="Christopher Ryan Mason" userId="3b656d10-876f-4590-a77a-50c66fe6282a" providerId="ADAL" clId="{CA8D177A-D0E4-49D7-B918-0D47B8755EED}" dt="2024-04-19T21:54:03.011" v="24"/>
          <ac:spMkLst>
            <pc:docMk/>
            <pc:sldMk cId="3738308609" sldId="278"/>
            <ac:spMk id="4" creationId="{2E32BADC-17E6-CD43-9BF3-9C2C10104247}"/>
          </ac:spMkLst>
        </pc:spChg>
      </pc:sldChg>
      <pc:sldChg chg="modSp mod">
        <pc:chgData name="Christopher Ryan Mason" userId="3b656d10-876f-4590-a77a-50c66fe6282a" providerId="ADAL" clId="{CA8D177A-D0E4-49D7-B918-0D47B8755EED}" dt="2024-04-19T21:59:03.393" v="49" actId="113"/>
        <pc:sldMkLst>
          <pc:docMk/>
          <pc:sldMk cId="2884215149" sldId="325"/>
        </pc:sldMkLst>
        <pc:graphicFrameChg chg="modGraphic">
          <ac:chgData name="Christopher Ryan Mason" userId="3b656d10-876f-4590-a77a-50c66fe6282a" providerId="ADAL" clId="{CA8D177A-D0E4-49D7-B918-0D47B8755EED}" dt="2024-04-19T21:59:03.393" v="49" actId="113"/>
          <ac:graphicFrameMkLst>
            <pc:docMk/>
            <pc:sldMk cId="2884215149" sldId="325"/>
            <ac:graphicFrameMk id="3" creationId="{8296FA5D-5040-4322-6B7D-BBBB69AD6B0B}"/>
          </ac:graphicFrameMkLst>
        </pc:graphicFrameChg>
      </pc:sldChg>
    </pc:docChg>
  </pc:docChgLst>
  <pc:docChgLst>
    <pc:chgData name="Dennis Alan Decker" userId="S::dad437@nau.edu::36e1fefb-f200-40a5-9193-6cdce38f6642" providerId="AD" clId="Web-{B2A245A5-D5E7-492F-A2C7-F9BF55291285}"/>
    <pc:docChg chg="modSld sldOrd">
      <pc:chgData name="Dennis Alan Decker" userId="S::dad437@nau.edu::36e1fefb-f200-40a5-9193-6cdce38f6642" providerId="AD" clId="Web-{B2A245A5-D5E7-492F-A2C7-F9BF55291285}" dt="2024-04-11T00:12:48.121" v="237" actId="1076"/>
      <pc:docMkLst>
        <pc:docMk/>
      </pc:docMkLst>
      <pc:sldChg chg="addSp modSp ord">
        <pc:chgData name="Dennis Alan Decker" userId="S::dad437@nau.edu::36e1fefb-f200-40a5-9193-6cdce38f6642" providerId="AD" clId="Web-{B2A245A5-D5E7-492F-A2C7-F9BF55291285}" dt="2024-04-11T00:06:24.855" v="228"/>
        <pc:sldMkLst>
          <pc:docMk/>
          <pc:sldMk cId="898267273" sldId="287"/>
        </pc:sldMkLst>
        <pc:spChg chg="add mod">
          <ac:chgData name="Dennis Alan Decker" userId="S::dad437@nau.edu::36e1fefb-f200-40a5-9193-6cdce38f6642" providerId="AD" clId="Web-{B2A245A5-D5E7-492F-A2C7-F9BF55291285}" dt="2024-04-11T00:06:24.855" v="228"/>
          <ac:spMkLst>
            <pc:docMk/>
            <pc:sldMk cId="898267273" sldId="287"/>
            <ac:spMk id="6" creationId="{51271D2C-C93B-1BAD-F380-F443D06F2CFF}"/>
          </ac:spMkLst>
        </pc:spChg>
      </pc:sldChg>
      <pc:sldChg chg="addSp modSp ord">
        <pc:chgData name="Dennis Alan Decker" userId="S::dad437@nau.edu::36e1fefb-f200-40a5-9193-6cdce38f6642" providerId="AD" clId="Web-{B2A245A5-D5E7-492F-A2C7-F9BF55291285}" dt="2024-04-11T00:06:09.745" v="224"/>
        <pc:sldMkLst>
          <pc:docMk/>
          <pc:sldMk cId="4133752147" sldId="288"/>
        </pc:sldMkLst>
        <pc:spChg chg="mod">
          <ac:chgData name="Dennis Alan Decker" userId="S::dad437@nau.edu::36e1fefb-f200-40a5-9193-6cdce38f6642" providerId="AD" clId="Web-{B2A245A5-D5E7-492F-A2C7-F9BF55291285}" dt="2024-04-10T23:56:41.799" v="14" actId="1076"/>
          <ac:spMkLst>
            <pc:docMk/>
            <pc:sldMk cId="4133752147" sldId="288"/>
            <ac:spMk id="7" creationId="{36C81FBF-7944-4D89-4022-B5F15C01ABE6}"/>
          </ac:spMkLst>
        </pc:spChg>
        <pc:spChg chg="mod">
          <ac:chgData name="Dennis Alan Decker" userId="S::dad437@nau.edu::36e1fefb-f200-40a5-9193-6cdce38f6642" providerId="AD" clId="Web-{B2A245A5-D5E7-492F-A2C7-F9BF55291285}" dt="2024-04-10T23:56:38.893" v="13" actId="1076"/>
          <ac:spMkLst>
            <pc:docMk/>
            <pc:sldMk cId="4133752147" sldId="288"/>
            <ac:spMk id="8" creationId="{26C4BFCC-DA1D-D958-9AB4-7563283F53B7}"/>
          </ac:spMkLst>
        </pc:spChg>
        <pc:spChg chg="mod">
          <ac:chgData name="Dennis Alan Decker" userId="S::dad437@nau.edu::36e1fefb-f200-40a5-9193-6cdce38f6642" providerId="AD" clId="Web-{B2A245A5-D5E7-492F-A2C7-F9BF55291285}" dt="2024-04-10T23:56:34.940" v="12" actId="1076"/>
          <ac:spMkLst>
            <pc:docMk/>
            <pc:sldMk cId="4133752147" sldId="288"/>
            <ac:spMk id="9" creationId="{00D82684-D3E1-EBD7-EE8A-E991AB04EED8}"/>
          </ac:spMkLst>
        </pc:spChg>
        <pc:spChg chg="add mod">
          <ac:chgData name="Dennis Alan Decker" userId="S::dad437@nau.edu::36e1fefb-f200-40a5-9193-6cdce38f6642" providerId="AD" clId="Web-{B2A245A5-D5E7-492F-A2C7-F9BF55291285}" dt="2024-04-11T00:06:09.745" v="224"/>
          <ac:spMkLst>
            <pc:docMk/>
            <pc:sldMk cId="4133752147" sldId="288"/>
            <ac:spMk id="10" creationId="{AD7587CC-A524-9416-E249-0F4553B8E04C}"/>
          </ac:spMkLst>
        </pc:spChg>
      </pc:sldChg>
      <pc:sldChg chg="addSp modSp">
        <pc:chgData name="Dennis Alan Decker" userId="S::dad437@nau.edu::36e1fefb-f200-40a5-9193-6cdce38f6642" providerId="AD" clId="Web-{B2A245A5-D5E7-492F-A2C7-F9BF55291285}" dt="2024-04-11T00:05:02.945" v="210" actId="20577"/>
        <pc:sldMkLst>
          <pc:docMk/>
          <pc:sldMk cId="1577089145" sldId="289"/>
        </pc:sldMkLst>
        <pc:spChg chg="add mod">
          <ac:chgData name="Dennis Alan Decker" userId="S::dad437@nau.edu::36e1fefb-f200-40a5-9193-6cdce38f6642" providerId="AD" clId="Web-{B2A245A5-D5E7-492F-A2C7-F9BF55291285}" dt="2024-04-11T00:05:02.945" v="210" actId="20577"/>
          <ac:spMkLst>
            <pc:docMk/>
            <pc:sldMk cId="1577089145" sldId="289"/>
            <ac:spMk id="4" creationId="{4F2333CF-2CD2-13D1-840F-3B551CAB0186}"/>
          </ac:spMkLst>
        </pc:spChg>
      </pc:sldChg>
      <pc:sldChg chg="addSp modSp">
        <pc:chgData name="Dennis Alan Decker" userId="S::dad437@nau.edu::36e1fefb-f200-40a5-9193-6cdce38f6642" providerId="AD" clId="Web-{B2A245A5-D5E7-492F-A2C7-F9BF55291285}" dt="2024-04-11T00:04:58.961" v="209"/>
        <pc:sldMkLst>
          <pc:docMk/>
          <pc:sldMk cId="3209688443" sldId="290"/>
        </pc:sldMkLst>
        <pc:spChg chg="add mod">
          <ac:chgData name="Dennis Alan Decker" userId="S::dad437@nau.edu::36e1fefb-f200-40a5-9193-6cdce38f6642" providerId="AD" clId="Web-{B2A245A5-D5E7-492F-A2C7-F9BF55291285}" dt="2024-04-11T00:04:58.961" v="209"/>
          <ac:spMkLst>
            <pc:docMk/>
            <pc:sldMk cId="3209688443" sldId="290"/>
            <ac:spMk id="3" creationId="{FA412579-D9DB-63EB-44E4-CA3093A41B3D}"/>
          </ac:spMkLst>
        </pc:spChg>
      </pc:sldChg>
      <pc:sldChg chg="addSp modSp">
        <pc:chgData name="Dennis Alan Decker" userId="S::dad437@nau.edu::36e1fefb-f200-40a5-9193-6cdce38f6642" providerId="AD" clId="Web-{B2A245A5-D5E7-492F-A2C7-F9BF55291285}" dt="2024-04-11T00:05:07.305" v="211" actId="20577"/>
        <pc:sldMkLst>
          <pc:docMk/>
          <pc:sldMk cId="4102749495" sldId="291"/>
        </pc:sldMkLst>
        <pc:spChg chg="add mod">
          <ac:chgData name="Dennis Alan Decker" userId="S::dad437@nau.edu::36e1fefb-f200-40a5-9193-6cdce38f6642" providerId="AD" clId="Web-{B2A245A5-D5E7-492F-A2C7-F9BF55291285}" dt="2024-04-11T00:05:07.305" v="211" actId="20577"/>
          <ac:spMkLst>
            <pc:docMk/>
            <pc:sldMk cId="4102749495" sldId="291"/>
            <ac:spMk id="4" creationId="{CD843179-96C0-BE2D-C212-AD331F32FD92}"/>
          </ac:spMkLst>
        </pc:spChg>
      </pc:sldChg>
      <pc:sldChg chg="addSp modSp">
        <pc:chgData name="Dennis Alan Decker" userId="S::dad437@nau.edu::36e1fefb-f200-40a5-9193-6cdce38f6642" providerId="AD" clId="Web-{B2A245A5-D5E7-492F-A2C7-F9BF55291285}" dt="2024-04-11T00:05:13.680" v="212" actId="20577"/>
        <pc:sldMkLst>
          <pc:docMk/>
          <pc:sldMk cId="273831892" sldId="292"/>
        </pc:sldMkLst>
        <pc:spChg chg="add mod">
          <ac:chgData name="Dennis Alan Decker" userId="S::dad437@nau.edu::36e1fefb-f200-40a5-9193-6cdce38f6642" providerId="AD" clId="Web-{B2A245A5-D5E7-492F-A2C7-F9BF55291285}" dt="2024-04-11T00:05:13.680" v="212" actId="20577"/>
          <ac:spMkLst>
            <pc:docMk/>
            <pc:sldMk cId="273831892" sldId="292"/>
            <ac:spMk id="4" creationId="{3F4683A2-23CE-D4FB-B727-6D8CD46C737D}"/>
          </ac:spMkLst>
        </pc:spChg>
      </pc:sldChg>
      <pc:sldChg chg="addSp modSp">
        <pc:chgData name="Dennis Alan Decker" userId="S::dad437@nau.edu::36e1fefb-f200-40a5-9193-6cdce38f6642" providerId="AD" clId="Web-{B2A245A5-D5E7-492F-A2C7-F9BF55291285}" dt="2024-04-11T00:06:34.043" v="234"/>
        <pc:sldMkLst>
          <pc:docMk/>
          <pc:sldMk cId="211786874" sldId="293"/>
        </pc:sldMkLst>
        <pc:spChg chg="add mod">
          <ac:chgData name="Dennis Alan Decker" userId="S::dad437@nau.edu::36e1fefb-f200-40a5-9193-6cdce38f6642" providerId="AD" clId="Web-{B2A245A5-D5E7-492F-A2C7-F9BF55291285}" dt="2024-04-11T00:06:34.043" v="234"/>
          <ac:spMkLst>
            <pc:docMk/>
            <pc:sldMk cId="211786874" sldId="293"/>
            <ac:spMk id="4" creationId="{AF11189F-8CDC-EC86-AA32-0453400C1CB4}"/>
          </ac:spMkLst>
        </pc:spChg>
      </pc:sldChg>
      <pc:sldChg chg="addSp modSp">
        <pc:chgData name="Dennis Alan Decker" userId="S::dad437@nau.edu::36e1fefb-f200-40a5-9193-6cdce38f6642" providerId="AD" clId="Web-{B2A245A5-D5E7-492F-A2C7-F9BF55291285}" dt="2024-04-11T00:12:48.121" v="237" actId="1076"/>
        <pc:sldMkLst>
          <pc:docMk/>
          <pc:sldMk cId="2337181311" sldId="294"/>
        </pc:sldMkLst>
        <pc:spChg chg="add mod">
          <ac:chgData name="Dennis Alan Decker" userId="S::dad437@nau.edu::36e1fefb-f200-40a5-9193-6cdce38f6642" providerId="AD" clId="Web-{B2A245A5-D5E7-492F-A2C7-F9BF55291285}" dt="2024-04-11T00:06:42.528" v="236"/>
          <ac:spMkLst>
            <pc:docMk/>
            <pc:sldMk cId="2337181311" sldId="294"/>
            <ac:spMk id="4" creationId="{1A065234-02CB-2A55-CFA6-83488F176F85}"/>
          </ac:spMkLst>
        </pc:spChg>
        <pc:picChg chg="mod">
          <ac:chgData name="Dennis Alan Decker" userId="S::dad437@nau.edu::36e1fefb-f200-40a5-9193-6cdce38f6642" providerId="AD" clId="Web-{B2A245A5-D5E7-492F-A2C7-F9BF55291285}" dt="2024-04-11T00:12:48.121" v="237" actId="1076"/>
          <ac:picMkLst>
            <pc:docMk/>
            <pc:sldMk cId="2337181311" sldId="294"/>
            <ac:picMk id="5" creationId="{EC43FC79-6E28-56CB-6926-046E8DB7199F}"/>
          </ac:picMkLst>
        </pc:picChg>
      </pc:sldChg>
      <pc:sldChg chg="addSp modSp">
        <pc:chgData name="Dennis Alan Decker" userId="S::dad437@nau.edu::36e1fefb-f200-40a5-9193-6cdce38f6642" providerId="AD" clId="Web-{B2A245A5-D5E7-492F-A2C7-F9BF55291285}" dt="2024-04-11T00:05:54.041" v="220"/>
        <pc:sldMkLst>
          <pc:docMk/>
          <pc:sldMk cId="3305785443" sldId="295"/>
        </pc:sldMkLst>
        <pc:spChg chg="mod">
          <ac:chgData name="Dennis Alan Decker" userId="S::dad437@nau.edu::36e1fefb-f200-40a5-9193-6cdce38f6642" providerId="AD" clId="Web-{B2A245A5-D5E7-492F-A2C7-F9BF55291285}" dt="2024-04-10T23:33:07.070" v="0" actId="20577"/>
          <ac:spMkLst>
            <pc:docMk/>
            <pc:sldMk cId="3305785443" sldId="295"/>
            <ac:spMk id="3" creationId="{A71CB885-43CD-31A1-9437-90B23110BA4C}"/>
          </ac:spMkLst>
        </pc:spChg>
        <pc:spChg chg="add mod">
          <ac:chgData name="Dennis Alan Decker" userId="S::dad437@nau.edu::36e1fefb-f200-40a5-9193-6cdce38f6642" providerId="AD" clId="Web-{B2A245A5-D5E7-492F-A2C7-F9BF55291285}" dt="2024-04-11T00:05:54.041" v="220"/>
          <ac:spMkLst>
            <pc:docMk/>
            <pc:sldMk cId="3305785443" sldId="295"/>
            <ac:spMk id="5" creationId="{402376A5-6503-412F-4A41-BBA763BDF89A}"/>
          </ac:spMkLst>
        </pc:spChg>
      </pc:sldChg>
      <pc:sldChg chg="addSp modSp">
        <pc:chgData name="Dennis Alan Decker" userId="S::dad437@nau.edu::36e1fefb-f200-40a5-9193-6cdce38f6642" providerId="AD" clId="Web-{B2A245A5-D5E7-492F-A2C7-F9BF55291285}" dt="2024-04-11T00:05:21.743" v="214" actId="20577"/>
        <pc:sldMkLst>
          <pc:docMk/>
          <pc:sldMk cId="946216499" sldId="296"/>
        </pc:sldMkLst>
        <pc:spChg chg="add mod">
          <ac:chgData name="Dennis Alan Decker" userId="S::dad437@nau.edu::36e1fefb-f200-40a5-9193-6cdce38f6642" providerId="AD" clId="Web-{B2A245A5-D5E7-492F-A2C7-F9BF55291285}" dt="2024-04-11T00:05:21.743" v="214" actId="20577"/>
          <ac:spMkLst>
            <pc:docMk/>
            <pc:sldMk cId="946216499" sldId="296"/>
            <ac:spMk id="4" creationId="{E57D7502-43B2-4966-B944-5387BA0CB2FE}"/>
          </ac:spMkLst>
        </pc:spChg>
      </pc:sldChg>
      <pc:sldChg chg="addSp delSp modSp">
        <pc:chgData name="Dennis Alan Decker" userId="S::dad437@nau.edu::36e1fefb-f200-40a5-9193-6cdce38f6642" providerId="AD" clId="Web-{B2A245A5-D5E7-492F-A2C7-F9BF55291285}" dt="2024-04-11T00:06:01.588" v="222"/>
        <pc:sldMkLst>
          <pc:docMk/>
          <pc:sldMk cId="2753234728" sldId="297"/>
        </pc:sldMkLst>
        <pc:spChg chg="add del mod">
          <ac:chgData name="Dennis Alan Decker" userId="S::dad437@nau.edu::36e1fefb-f200-40a5-9193-6cdce38f6642" providerId="AD" clId="Web-{B2A245A5-D5E7-492F-A2C7-F9BF55291285}" dt="2024-04-11T00:00:54.935" v="145"/>
          <ac:spMkLst>
            <pc:docMk/>
            <pc:sldMk cId="2753234728" sldId="297"/>
            <ac:spMk id="5" creationId="{DA9A5DD4-21A4-E5FA-1BE2-AE0E362E4C86}"/>
          </ac:spMkLst>
        </pc:spChg>
        <pc:spChg chg="add mod">
          <ac:chgData name="Dennis Alan Decker" userId="S::dad437@nau.edu::36e1fefb-f200-40a5-9193-6cdce38f6642" providerId="AD" clId="Web-{B2A245A5-D5E7-492F-A2C7-F9BF55291285}" dt="2024-04-11T00:06:01.588" v="222"/>
          <ac:spMkLst>
            <pc:docMk/>
            <pc:sldMk cId="2753234728" sldId="297"/>
            <ac:spMk id="7" creationId="{C1DB3BEE-3876-2F78-5AC9-925576FE11F2}"/>
          </ac:spMkLst>
        </pc:spChg>
      </pc:sldChg>
      <pc:sldChg chg="addSp modSp">
        <pc:chgData name="Dennis Alan Decker" userId="S::dad437@nau.edu::36e1fefb-f200-40a5-9193-6cdce38f6642" providerId="AD" clId="Web-{B2A245A5-D5E7-492F-A2C7-F9BF55291285}" dt="2024-04-11T00:05:32.619" v="216"/>
        <pc:sldMkLst>
          <pc:docMk/>
          <pc:sldMk cId="2699500660" sldId="298"/>
        </pc:sldMkLst>
        <pc:spChg chg="add mod">
          <ac:chgData name="Dennis Alan Decker" userId="S::dad437@nau.edu::36e1fefb-f200-40a5-9193-6cdce38f6642" providerId="AD" clId="Web-{B2A245A5-D5E7-492F-A2C7-F9BF55291285}" dt="2024-04-11T00:05:32.619" v="216"/>
          <ac:spMkLst>
            <pc:docMk/>
            <pc:sldMk cId="2699500660" sldId="298"/>
            <ac:spMk id="4" creationId="{4A84067D-6628-8968-DA25-DAC3A2922527}"/>
          </ac:spMkLst>
        </pc:spChg>
      </pc:sldChg>
      <pc:sldChg chg="addSp modSp">
        <pc:chgData name="Dennis Alan Decker" userId="S::dad437@nau.edu::36e1fefb-f200-40a5-9193-6cdce38f6642" providerId="AD" clId="Web-{B2A245A5-D5E7-492F-A2C7-F9BF55291285}" dt="2024-04-11T00:05:47.103" v="218"/>
        <pc:sldMkLst>
          <pc:docMk/>
          <pc:sldMk cId="3954736527" sldId="299"/>
        </pc:sldMkLst>
        <pc:spChg chg="add mod">
          <ac:chgData name="Dennis Alan Decker" userId="S::dad437@nau.edu::36e1fefb-f200-40a5-9193-6cdce38f6642" providerId="AD" clId="Web-{B2A245A5-D5E7-492F-A2C7-F9BF55291285}" dt="2024-04-11T00:05:47.103" v="218"/>
          <ac:spMkLst>
            <pc:docMk/>
            <pc:sldMk cId="3954736527" sldId="299"/>
            <ac:spMk id="6" creationId="{DCE2E014-5558-A6BE-0C87-9DB0BA6ED3A4}"/>
          </ac:spMkLst>
        </pc:spChg>
      </pc:sldChg>
      <pc:sldChg chg="addSp modSp">
        <pc:chgData name="Dennis Alan Decker" userId="S::dad437@nau.edu::36e1fefb-f200-40a5-9193-6cdce38f6642" providerId="AD" clId="Web-{B2A245A5-D5E7-492F-A2C7-F9BF55291285}" dt="2024-04-11T00:06:16.839" v="226"/>
        <pc:sldMkLst>
          <pc:docMk/>
          <pc:sldMk cId="2835003427" sldId="300"/>
        </pc:sldMkLst>
        <pc:spChg chg="add mod">
          <ac:chgData name="Dennis Alan Decker" userId="S::dad437@nau.edu::36e1fefb-f200-40a5-9193-6cdce38f6642" providerId="AD" clId="Web-{B2A245A5-D5E7-492F-A2C7-F9BF55291285}" dt="2024-04-11T00:06:16.839" v="226"/>
          <ac:spMkLst>
            <pc:docMk/>
            <pc:sldMk cId="2835003427" sldId="300"/>
            <ac:spMk id="5" creationId="{25BCC40C-9EED-FFB9-AF99-3B8DAB38A7A6}"/>
          </ac:spMkLst>
        </pc:spChg>
      </pc:sldChg>
    </pc:docChg>
  </pc:docChgLst>
  <pc:docChgLst>
    <pc:chgData name="Dennis Alan Decker" userId="S::dad437@nau.edu::36e1fefb-f200-40a5-9193-6cdce38f6642" providerId="AD" clId="Web-{BE83D6AE-BA2A-4E56-91A5-C4CC394A9743}"/>
    <pc:docChg chg="delSection">
      <pc:chgData name="Dennis Alan Decker" userId="S::dad437@nau.edu::36e1fefb-f200-40a5-9193-6cdce38f6642" providerId="AD" clId="Web-{BE83D6AE-BA2A-4E56-91A5-C4CC394A9743}" dt="2024-04-12T21:24:29.290" v="0"/>
      <pc:docMkLst>
        <pc:docMk/>
      </pc:docMkLst>
    </pc:docChg>
  </pc:docChgLst>
  <pc:docChgLst>
    <pc:chgData name="Christopher Ryan Mason" userId="3b656d10-876f-4590-a77a-50c66fe6282a" providerId="ADAL" clId="{CC446D10-A271-4EE1-A361-A19B92BE29BB}"/>
    <pc:docChg chg="undo custSel addSld modSld">
      <pc:chgData name="Christopher Ryan Mason" userId="3b656d10-876f-4590-a77a-50c66fe6282a" providerId="ADAL" clId="{CC446D10-A271-4EE1-A361-A19B92BE29BB}" dt="2024-04-10T01:56:26.695" v="673" actId="20577"/>
      <pc:docMkLst>
        <pc:docMk/>
      </pc:docMkLst>
      <pc:sldChg chg="modSp mod">
        <pc:chgData name="Christopher Ryan Mason" userId="3b656d10-876f-4590-a77a-50c66fe6282a" providerId="ADAL" clId="{CC446D10-A271-4EE1-A361-A19B92BE29BB}" dt="2024-04-10T01:56:22.984" v="672" actId="20577"/>
        <pc:sldMkLst>
          <pc:docMk/>
          <pc:sldMk cId="898267273" sldId="287"/>
        </pc:sldMkLst>
        <pc:spChg chg="mod">
          <ac:chgData name="Christopher Ryan Mason" userId="3b656d10-876f-4590-a77a-50c66fe6282a" providerId="ADAL" clId="{CC446D10-A271-4EE1-A361-A19B92BE29BB}" dt="2024-04-10T01:56:22.984" v="672" actId="20577"/>
          <ac:spMkLst>
            <pc:docMk/>
            <pc:sldMk cId="898267273" sldId="287"/>
            <ac:spMk id="2" creationId="{4C76C925-CD72-CB4B-0D37-94844D1FFE12}"/>
          </ac:spMkLst>
        </pc:spChg>
      </pc:sldChg>
      <pc:sldChg chg="modSp mod">
        <pc:chgData name="Christopher Ryan Mason" userId="3b656d10-876f-4590-a77a-50c66fe6282a" providerId="ADAL" clId="{CC446D10-A271-4EE1-A361-A19B92BE29BB}" dt="2024-04-10T01:56:26.695" v="673" actId="20577"/>
        <pc:sldMkLst>
          <pc:docMk/>
          <pc:sldMk cId="4133752147" sldId="288"/>
        </pc:sldMkLst>
        <pc:spChg chg="mod">
          <ac:chgData name="Christopher Ryan Mason" userId="3b656d10-876f-4590-a77a-50c66fe6282a" providerId="ADAL" clId="{CC446D10-A271-4EE1-A361-A19B92BE29BB}" dt="2024-04-10T01:56:26.695" v="673" actId="20577"/>
          <ac:spMkLst>
            <pc:docMk/>
            <pc:sldMk cId="4133752147" sldId="288"/>
            <ac:spMk id="2" creationId="{CB4C497E-AC43-C77F-F2C1-11A287FBAAAA}"/>
          </ac:spMkLst>
        </pc:spChg>
      </pc:sldChg>
      <pc:sldChg chg="modSp mod">
        <pc:chgData name="Christopher Ryan Mason" userId="3b656d10-876f-4590-a77a-50c66fe6282a" providerId="ADAL" clId="{CC446D10-A271-4EE1-A361-A19B92BE29BB}" dt="2024-04-10T01:41:32.118" v="56" actId="1076"/>
        <pc:sldMkLst>
          <pc:docMk/>
          <pc:sldMk cId="3209688443" sldId="290"/>
        </pc:sldMkLst>
        <pc:graphicFrameChg chg="mod">
          <ac:chgData name="Christopher Ryan Mason" userId="3b656d10-876f-4590-a77a-50c66fe6282a" providerId="ADAL" clId="{CC446D10-A271-4EE1-A361-A19B92BE29BB}" dt="2024-04-10T01:41:32.118" v="56" actId="1076"/>
          <ac:graphicFrameMkLst>
            <pc:docMk/>
            <pc:sldMk cId="3209688443" sldId="290"/>
            <ac:graphicFrameMk id="4" creationId="{5FA00A12-6CDF-A7BE-F771-92969B6DF774}"/>
          </ac:graphicFrameMkLst>
        </pc:graphicFrameChg>
      </pc:sldChg>
      <pc:sldChg chg="modSp mod">
        <pc:chgData name="Christopher Ryan Mason" userId="3b656d10-876f-4590-a77a-50c66fe6282a" providerId="ADAL" clId="{CC446D10-A271-4EE1-A361-A19B92BE29BB}" dt="2024-04-10T01:54:30.920" v="663" actId="20577"/>
        <pc:sldMkLst>
          <pc:docMk/>
          <pc:sldMk cId="4102749495" sldId="291"/>
        </pc:sldMkLst>
        <pc:spChg chg="mod">
          <ac:chgData name="Christopher Ryan Mason" userId="3b656d10-876f-4590-a77a-50c66fe6282a" providerId="ADAL" clId="{CC446D10-A271-4EE1-A361-A19B92BE29BB}" dt="2024-04-10T01:54:30.920" v="663" actId="20577"/>
          <ac:spMkLst>
            <pc:docMk/>
            <pc:sldMk cId="4102749495" sldId="291"/>
            <ac:spMk id="3" creationId="{EE25900C-E3C2-35E2-CACD-2CD2EC391E8B}"/>
          </ac:spMkLst>
        </pc:spChg>
      </pc:sldChg>
      <pc:sldChg chg="modSp mod">
        <pc:chgData name="Christopher Ryan Mason" userId="3b656d10-876f-4590-a77a-50c66fe6282a" providerId="ADAL" clId="{CC446D10-A271-4EE1-A361-A19B92BE29BB}" dt="2024-04-10T01:55:46.512" v="671" actId="20577"/>
        <pc:sldMkLst>
          <pc:docMk/>
          <pc:sldMk cId="273831892" sldId="292"/>
        </pc:sldMkLst>
        <pc:spChg chg="mod">
          <ac:chgData name="Christopher Ryan Mason" userId="3b656d10-876f-4590-a77a-50c66fe6282a" providerId="ADAL" clId="{CC446D10-A271-4EE1-A361-A19B92BE29BB}" dt="2024-04-10T01:55:46.512" v="671" actId="20577"/>
          <ac:spMkLst>
            <pc:docMk/>
            <pc:sldMk cId="273831892" sldId="292"/>
            <ac:spMk id="3" creationId="{A71CB885-43CD-31A1-9437-90B23110BA4C}"/>
          </ac:spMkLst>
        </pc:spChg>
      </pc:sldChg>
      <pc:sldChg chg="addSp delSp modSp mod">
        <pc:chgData name="Christopher Ryan Mason" userId="3b656d10-876f-4590-a77a-50c66fe6282a" providerId="ADAL" clId="{CC446D10-A271-4EE1-A361-A19B92BE29BB}" dt="2024-04-10T01:53:39.262" v="645"/>
        <pc:sldMkLst>
          <pc:docMk/>
          <pc:sldMk cId="211786874" sldId="293"/>
        </pc:sldMkLst>
        <pc:spChg chg="del">
          <ac:chgData name="Christopher Ryan Mason" userId="3b656d10-876f-4590-a77a-50c66fe6282a" providerId="ADAL" clId="{CC446D10-A271-4EE1-A361-A19B92BE29BB}" dt="2024-04-10T01:35:49.086" v="0" actId="478"/>
          <ac:spMkLst>
            <pc:docMk/>
            <pc:sldMk cId="211786874" sldId="293"/>
            <ac:spMk id="3" creationId="{DC08B9E2-A1B4-9FA5-3737-ED37518AF190}"/>
          </ac:spMkLst>
        </pc:spChg>
        <pc:spChg chg="add del">
          <ac:chgData name="Christopher Ryan Mason" userId="3b656d10-876f-4590-a77a-50c66fe6282a" providerId="ADAL" clId="{CC446D10-A271-4EE1-A361-A19B92BE29BB}" dt="2024-04-10T01:35:52.962" v="3" actId="22"/>
          <ac:spMkLst>
            <pc:docMk/>
            <pc:sldMk cId="211786874" sldId="293"/>
            <ac:spMk id="5" creationId="{D94ED24B-7EED-8001-72E1-D2778C9303F0}"/>
          </ac:spMkLst>
        </pc:spChg>
        <pc:graphicFrameChg chg="add mod">
          <ac:chgData name="Christopher Ryan Mason" userId="3b656d10-876f-4590-a77a-50c66fe6282a" providerId="ADAL" clId="{CC446D10-A271-4EE1-A361-A19B92BE29BB}" dt="2024-04-10T01:36:27.038" v="8" actId="1076"/>
          <ac:graphicFrameMkLst>
            <pc:docMk/>
            <pc:sldMk cId="211786874" sldId="293"/>
            <ac:graphicFrameMk id="6" creationId="{771EDEE0-75DB-3B6B-D27C-39FED9D7D80F}"/>
          </ac:graphicFrameMkLst>
        </pc:graphicFrameChg>
        <pc:graphicFrameChg chg="add mod modGraphic">
          <ac:chgData name="Christopher Ryan Mason" userId="3b656d10-876f-4590-a77a-50c66fe6282a" providerId="ADAL" clId="{CC446D10-A271-4EE1-A361-A19B92BE29BB}" dt="2024-04-10T01:53:39.262" v="645"/>
          <ac:graphicFrameMkLst>
            <pc:docMk/>
            <pc:sldMk cId="211786874" sldId="293"/>
            <ac:graphicFrameMk id="7" creationId="{A023DB4F-8F84-08FE-660F-C5E93AAE7532}"/>
          </ac:graphicFrameMkLst>
        </pc:graphicFrameChg>
      </pc:sldChg>
      <pc:sldChg chg="addSp delSp modSp new mod">
        <pc:chgData name="Christopher Ryan Mason" userId="3b656d10-876f-4590-a77a-50c66fe6282a" providerId="ADAL" clId="{CC446D10-A271-4EE1-A361-A19B92BE29BB}" dt="2024-04-10T01:38:52.889" v="27" actId="1076"/>
        <pc:sldMkLst>
          <pc:docMk/>
          <pc:sldMk cId="2337181311" sldId="294"/>
        </pc:sldMkLst>
        <pc:spChg chg="mod">
          <ac:chgData name="Christopher Ryan Mason" userId="3b656d10-876f-4590-a77a-50c66fe6282a" providerId="ADAL" clId="{CC446D10-A271-4EE1-A361-A19B92BE29BB}" dt="2024-04-10T01:37:15.683" v="13" actId="20577"/>
          <ac:spMkLst>
            <pc:docMk/>
            <pc:sldMk cId="2337181311" sldId="294"/>
            <ac:spMk id="2" creationId="{90332F8F-ADD3-01F7-8C82-60A7EB788256}"/>
          </ac:spMkLst>
        </pc:spChg>
        <pc:spChg chg="del">
          <ac:chgData name="Christopher Ryan Mason" userId="3b656d10-876f-4590-a77a-50c66fe6282a" providerId="ADAL" clId="{CC446D10-A271-4EE1-A361-A19B92BE29BB}" dt="2024-04-10T01:37:29.550" v="14" actId="478"/>
          <ac:spMkLst>
            <pc:docMk/>
            <pc:sldMk cId="2337181311" sldId="294"/>
            <ac:spMk id="3" creationId="{3C485FAA-BA9E-1056-64F2-B061665FA668}"/>
          </ac:spMkLst>
        </pc:spChg>
        <pc:picChg chg="add mod">
          <ac:chgData name="Christopher Ryan Mason" userId="3b656d10-876f-4590-a77a-50c66fe6282a" providerId="ADAL" clId="{CC446D10-A271-4EE1-A361-A19B92BE29BB}" dt="2024-04-10T01:38:52.889" v="27" actId="1076"/>
          <ac:picMkLst>
            <pc:docMk/>
            <pc:sldMk cId="2337181311" sldId="294"/>
            <ac:picMk id="5" creationId="{EC43FC79-6E28-56CB-6926-046E8DB7199F}"/>
          </ac:picMkLst>
        </pc:picChg>
        <pc:picChg chg="add del mod">
          <ac:chgData name="Christopher Ryan Mason" userId="3b656d10-876f-4590-a77a-50c66fe6282a" providerId="ADAL" clId="{CC446D10-A271-4EE1-A361-A19B92BE29BB}" dt="2024-04-10T01:38:41.521" v="22" actId="478"/>
          <ac:picMkLst>
            <pc:docMk/>
            <pc:sldMk cId="2337181311" sldId="294"/>
            <ac:picMk id="2050" creationId="{440404E4-C258-69A3-76EF-B5B904A76F13}"/>
          </ac:picMkLst>
        </pc:picChg>
      </pc:sldChg>
    </pc:docChg>
  </pc:docChgLst>
  <pc:docChgLst>
    <pc:chgData name="Lorenz F Vios" userId="S::lfv34@nau.edu::dae930ff-9785-4bab-8702-4ca1eb1ead8a" providerId="AD" clId="Web-{88427A8F-3426-4C80-9BB1-1138D6835318}"/>
    <pc:docChg chg="modSld">
      <pc:chgData name="Lorenz F Vios" userId="S::lfv34@nau.edu::dae930ff-9785-4bab-8702-4ca1eb1ead8a" providerId="AD" clId="Web-{88427A8F-3426-4C80-9BB1-1138D6835318}" dt="2024-04-13T05:39:39.592" v="3" actId="20577"/>
      <pc:docMkLst>
        <pc:docMk/>
      </pc:docMkLst>
      <pc:sldChg chg="modSp">
        <pc:chgData name="Lorenz F Vios" userId="S::lfv34@nau.edu::dae930ff-9785-4bab-8702-4ca1eb1ead8a" providerId="AD" clId="Web-{88427A8F-3426-4C80-9BB1-1138D6835318}" dt="2024-04-13T05:39:39.592" v="3" actId="20577"/>
        <pc:sldMkLst>
          <pc:docMk/>
          <pc:sldMk cId="3002573255" sldId="323"/>
        </pc:sldMkLst>
        <pc:spChg chg="mod">
          <ac:chgData name="Lorenz F Vios" userId="S::lfv34@nau.edu::dae930ff-9785-4bab-8702-4ca1eb1ead8a" providerId="AD" clId="Web-{88427A8F-3426-4C80-9BB1-1138D6835318}" dt="2024-04-13T05:39:39.592" v="3" actId="20577"/>
          <ac:spMkLst>
            <pc:docMk/>
            <pc:sldMk cId="3002573255" sldId="323"/>
            <ac:spMk id="9" creationId="{0CCEA79E-4FCC-25E9-BF9A-6C286F4736AD}"/>
          </ac:spMkLst>
        </pc:spChg>
      </pc:sldChg>
    </pc:docChg>
  </pc:docChgLst>
  <pc:docChgLst>
    <pc:chgData name="Christopher Ryan Mason" userId="3b656d10-876f-4590-a77a-50c66fe6282a" providerId="ADAL" clId="{4E487843-01DB-0E44-9C07-A99EEF2955A1}"/>
    <pc:docChg chg="custSel modSld">
      <pc:chgData name="Christopher Ryan Mason" userId="3b656d10-876f-4590-a77a-50c66fe6282a" providerId="ADAL" clId="{4E487843-01DB-0E44-9C07-A99EEF2955A1}" dt="2024-04-10T23:43:17.076" v="21" actId="20577"/>
      <pc:docMkLst>
        <pc:docMk/>
      </pc:docMkLst>
      <pc:sldChg chg="addSp delSp modSp">
        <pc:chgData name="Christopher Ryan Mason" userId="3b656d10-876f-4590-a77a-50c66fe6282a" providerId="ADAL" clId="{4E487843-01DB-0E44-9C07-A99EEF2955A1}" dt="2024-04-10T23:12:39.115" v="15" actId="1076"/>
        <pc:sldMkLst>
          <pc:docMk/>
          <pc:sldMk cId="4133752147" sldId="288"/>
        </pc:sldMkLst>
        <pc:spChg chg="del">
          <ac:chgData name="Christopher Ryan Mason" userId="3b656d10-876f-4590-a77a-50c66fe6282a" providerId="ADAL" clId="{4E487843-01DB-0E44-9C07-A99EEF2955A1}" dt="2024-04-10T23:11:00.849" v="0" actId="478"/>
          <ac:spMkLst>
            <pc:docMk/>
            <pc:sldMk cId="4133752147" sldId="288"/>
            <ac:spMk id="3" creationId="{885D9902-CEEF-D2D9-109A-07698AB02FD5}"/>
          </ac:spMkLst>
        </pc:spChg>
        <pc:picChg chg="add mod">
          <ac:chgData name="Christopher Ryan Mason" userId="3b656d10-876f-4590-a77a-50c66fe6282a" providerId="ADAL" clId="{4E487843-01DB-0E44-9C07-A99EEF2955A1}" dt="2024-04-10T23:12:32.431" v="13" actId="1076"/>
          <ac:picMkLst>
            <pc:docMk/>
            <pc:sldMk cId="4133752147" sldId="288"/>
            <ac:picMk id="4" creationId="{D6DEF866-C8EA-2037-A664-8081E6B08238}"/>
          </ac:picMkLst>
        </pc:picChg>
        <pc:picChg chg="add mod">
          <ac:chgData name="Christopher Ryan Mason" userId="3b656d10-876f-4590-a77a-50c66fe6282a" providerId="ADAL" clId="{4E487843-01DB-0E44-9C07-A99EEF2955A1}" dt="2024-04-10T23:12:35.682" v="14" actId="1076"/>
          <ac:picMkLst>
            <pc:docMk/>
            <pc:sldMk cId="4133752147" sldId="288"/>
            <ac:picMk id="5" creationId="{F520EB26-93CF-A540-8AA0-25069BD31765}"/>
          </ac:picMkLst>
        </pc:picChg>
        <pc:picChg chg="add mod">
          <ac:chgData name="Christopher Ryan Mason" userId="3b656d10-876f-4590-a77a-50c66fe6282a" providerId="ADAL" clId="{4E487843-01DB-0E44-9C07-A99EEF2955A1}" dt="2024-04-10T23:12:39.115" v="15" actId="1076"/>
          <ac:picMkLst>
            <pc:docMk/>
            <pc:sldMk cId="4133752147" sldId="288"/>
            <ac:picMk id="6" creationId="{2928F113-3770-78B2-8914-84999BEB0146}"/>
          </ac:picMkLst>
        </pc:picChg>
      </pc:sldChg>
      <pc:sldChg chg="modSp">
        <pc:chgData name="Christopher Ryan Mason" userId="3b656d10-876f-4590-a77a-50c66fe6282a" providerId="ADAL" clId="{4E487843-01DB-0E44-9C07-A99EEF2955A1}" dt="2024-04-10T23:43:17.076" v="21" actId="20577"/>
        <pc:sldMkLst>
          <pc:docMk/>
          <pc:sldMk cId="3209688443" sldId="290"/>
        </pc:sldMkLst>
        <pc:graphicFrameChg chg="modGraphic">
          <ac:chgData name="Christopher Ryan Mason" userId="3b656d10-876f-4590-a77a-50c66fe6282a" providerId="ADAL" clId="{4E487843-01DB-0E44-9C07-A99EEF2955A1}" dt="2024-04-10T23:43:17.076" v="21" actId="20577"/>
          <ac:graphicFrameMkLst>
            <pc:docMk/>
            <pc:sldMk cId="3209688443" sldId="290"/>
            <ac:graphicFrameMk id="4" creationId="{5FA00A12-6CDF-A7BE-F771-92969B6DF774}"/>
          </ac:graphicFrameMkLst>
        </pc:graphicFrameChg>
      </pc:sldChg>
      <pc:sldChg chg="modSp">
        <pc:chgData name="Christopher Ryan Mason" userId="3b656d10-876f-4590-a77a-50c66fe6282a" providerId="ADAL" clId="{4E487843-01DB-0E44-9C07-A99EEF2955A1}" dt="2024-04-10T23:40:22.265" v="17" actId="1076"/>
        <pc:sldMkLst>
          <pc:docMk/>
          <pc:sldMk cId="2337181311" sldId="294"/>
        </pc:sldMkLst>
        <pc:picChg chg="mod">
          <ac:chgData name="Christopher Ryan Mason" userId="3b656d10-876f-4590-a77a-50c66fe6282a" providerId="ADAL" clId="{4E487843-01DB-0E44-9C07-A99EEF2955A1}" dt="2024-04-10T23:40:22.265" v="17" actId="1076"/>
          <ac:picMkLst>
            <pc:docMk/>
            <pc:sldMk cId="2337181311" sldId="294"/>
            <ac:picMk id="5" creationId="{EC43FC79-6E28-56CB-6926-046E8DB719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c5cad55f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4c5cad55f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4c5cad55f2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c5cad55f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4c5cad55f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4c5cad55f2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301904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c5cad55f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4c5cad55f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4c5cad55f2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74500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c5cad55f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4c5cad55f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4c5cad55f2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0056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95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75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66"/>
              </a:buClr>
              <a:buSzPts val="2400"/>
              <a:buNone/>
              <a:defRPr sz="2400"/>
            </a:lvl1pPr>
            <a:lvl2pPr lvl="1" algn="ctr">
              <a:lnSpc>
                <a:spcPct val="90000"/>
              </a:lnSpc>
              <a:spcBef>
                <a:spcPts val="500"/>
              </a:spcBef>
              <a:spcAft>
                <a:spcPts val="0"/>
              </a:spcAft>
              <a:buClr>
                <a:srgbClr val="003366"/>
              </a:buClr>
              <a:buSzPts val="2000"/>
              <a:buNone/>
              <a:defRPr sz="2000"/>
            </a:lvl2pPr>
            <a:lvl3pPr lvl="2" algn="ctr">
              <a:lnSpc>
                <a:spcPct val="90000"/>
              </a:lnSpc>
              <a:spcBef>
                <a:spcPts val="500"/>
              </a:spcBef>
              <a:spcAft>
                <a:spcPts val="0"/>
              </a:spcAft>
              <a:buClr>
                <a:srgbClr val="003366"/>
              </a:buClr>
              <a:buSzPts val="1800"/>
              <a:buNone/>
              <a:defRPr sz="1800"/>
            </a:lvl3pPr>
            <a:lvl4pPr lvl="3" algn="ctr">
              <a:lnSpc>
                <a:spcPct val="90000"/>
              </a:lnSpc>
              <a:spcBef>
                <a:spcPts val="500"/>
              </a:spcBef>
              <a:spcAft>
                <a:spcPts val="0"/>
              </a:spcAft>
              <a:buClr>
                <a:srgbClr val="003366"/>
              </a:buClr>
              <a:buSzPts val="1600"/>
              <a:buNone/>
              <a:defRPr sz="1600"/>
            </a:lvl4pPr>
            <a:lvl5pPr lvl="4" algn="ctr">
              <a:lnSpc>
                <a:spcPct val="90000"/>
              </a:lnSpc>
              <a:spcBef>
                <a:spcPts val="500"/>
              </a:spcBef>
              <a:spcAft>
                <a:spcPts val="0"/>
              </a:spcAft>
              <a:buClr>
                <a:srgbClr val="0033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4"/>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5"/>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66"/>
              </a:buClr>
              <a:buSzPts val="3200"/>
              <a:buChar char="•"/>
              <a:defRPr sz="3200"/>
            </a:lvl1pPr>
            <a:lvl2pPr marL="914400" lvl="1" indent="-406400" algn="l">
              <a:lnSpc>
                <a:spcPct val="90000"/>
              </a:lnSpc>
              <a:spcBef>
                <a:spcPts val="500"/>
              </a:spcBef>
              <a:spcAft>
                <a:spcPts val="0"/>
              </a:spcAft>
              <a:buClr>
                <a:srgbClr val="003366"/>
              </a:buClr>
              <a:buSzPts val="2800"/>
              <a:buChar char="•"/>
              <a:defRPr sz="2800"/>
            </a:lvl2pPr>
            <a:lvl3pPr marL="1371600" lvl="2" indent="-381000" algn="l">
              <a:lnSpc>
                <a:spcPct val="90000"/>
              </a:lnSpc>
              <a:spcBef>
                <a:spcPts val="500"/>
              </a:spcBef>
              <a:spcAft>
                <a:spcPts val="0"/>
              </a:spcAft>
              <a:buClr>
                <a:srgbClr val="003366"/>
              </a:buClr>
              <a:buSzPts val="2400"/>
              <a:buChar char="•"/>
              <a:defRPr sz="2400"/>
            </a:lvl3pPr>
            <a:lvl4pPr marL="1828800" lvl="3" indent="-355600" algn="l">
              <a:lnSpc>
                <a:spcPct val="90000"/>
              </a:lnSpc>
              <a:spcBef>
                <a:spcPts val="500"/>
              </a:spcBef>
              <a:spcAft>
                <a:spcPts val="0"/>
              </a:spcAft>
              <a:buClr>
                <a:srgbClr val="003366"/>
              </a:buClr>
              <a:buSzPts val="2000"/>
              <a:buChar char="•"/>
              <a:defRPr sz="2000"/>
            </a:lvl4pPr>
            <a:lvl5pPr marL="2286000" lvl="4" indent="-355600" algn="l">
              <a:lnSpc>
                <a:spcPct val="90000"/>
              </a:lnSpc>
              <a:spcBef>
                <a:spcPts val="500"/>
              </a:spcBef>
              <a:spcAft>
                <a:spcPts val="0"/>
              </a:spcAft>
              <a:buClr>
                <a:srgbClr val="0033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a:spLocks noGrp="1"/>
          </p:cNvSpPr>
          <p:nvPr>
            <p:ph type="pic" idx="2"/>
          </p:nvPr>
        </p:nvSpPr>
        <p:spPr>
          <a:xfrm>
            <a:off x="5183188" y="987425"/>
            <a:ext cx="6172200" cy="4873625"/>
          </a:xfrm>
          <a:prstGeom prst="rect">
            <a:avLst/>
          </a:prstGeom>
          <a:noFill/>
          <a:ln>
            <a:noFill/>
          </a:ln>
        </p:spPr>
      </p:sp>
      <p:sp>
        <p:nvSpPr>
          <p:cNvPr id="67" name="Google Shape;67;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366"/>
              </a:buClr>
              <a:buSzPts val="5000"/>
              <a:buFont typeface="Arial"/>
              <a:buNone/>
              <a:defRPr sz="5000" b="1" i="0" u="none" strike="noStrike" cap="none">
                <a:solidFill>
                  <a:srgbClr val="0033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66"/>
              </a:buClr>
              <a:buSzPts val="2800"/>
              <a:buFont typeface="Arial"/>
              <a:buChar char="•"/>
              <a:defRPr sz="2800" b="1" i="0" u="none" strike="noStrike" cap="none">
                <a:solidFill>
                  <a:srgbClr val="003366"/>
                </a:solidFill>
                <a:latin typeface="Arial"/>
                <a:ea typeface="Arial"/>
                <a:cs typeface="Arial"/>
                <a:sym typeface="Arial"/>
              </a:defRPr>
            </a:lvl1pPr>
            <a:lvl2pPr marL="914400" marR="0" lvl="1" indent="-381000" algn="l" rtl="0">
              <a:lnSpc>
                <a:spcPct val="90000"/>
              </a:lnSpc>
              <a:spcBef>
                <a:spcPts val="500"/>
              </a:spcBef>
              <a:spcAft>
                <a:spcPts val="0"/>
              </a:spcAft>
              <a:buClr>
                <a:srgbClr val="003366"/>
              </a:buClr>
              <a:buSzPts val="2400"/>
              <a:buFont typeface="Arial"/>
              <a:buChar char="•"/>
              <a:defRPr sz="2400" b="0" i="0" u="none" strike="noStrike" cap="none">
                <a:solidFill>
                  <a:srgbClr val="003366"/>
                </a:solidFill>
                <a:latin typeface="Arial"/>
                <a:ea typeface="Arial"/>
                <a:cs typeface="Arial"/>
                <a:sym typeface="Arial"/>
              </a:defRPr>
            </a:lvl2pPr>
            <a:lvl3pPr marL="1371600" marR="0" lvl="2" indent="-355600" algn="l" rtl="0">
              <a:lnSpc>
                <a:spcPct val="90000"/>
              </a:lnSpc>
              <a:spcBef>
                <a:spcPts val="500"/>
              </a:spcBef>
              <a:spcAft>
                <a:spcPts val="0"/>
              </a:spcAft>
              <a:buClr>
                <a:srgbClr val="003366"/>
              </a:buClr>
              <a:buSzPts val="2000"/>
              <a:buFont typeface="Arial"/>
              <a:buChar char="•"/>
              <a:defRPr sz="2000" b="0" i="0" u="none" strike="noStrike" cap="none">
                <a:solidFill>
                  <a:srgbClr val="003366"/>
                </a:solidFill>
                <a:latin typeface="Arial"/>
                <a:ea typeface="Arial"/>
                <a:cs typeface="Arial"/>
                <a:sym typeface="Arial"/>
              </a:defRPr>
            </a:lvl3pPr>
            <a:lvl4pPr marL="1828800" marR="0" lvl="3"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4pPr>
            <a:lvl5pPr marL="2286000" marR="0" lvl="4"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1754365" y="699691"/>
            <a:ext cx="10443588" cy="982663"/>
          </a:xfrm>
          <a:prstGeom prst="rect">
            <a:avLst/>
          </a:prstGeom>
          <a:noFill/>
          <a:ln>
            <a:noFill/>
          </a:ln>
        </p:spPr>
        <p:txBody>
          <a:bodyPr spcFirstLastPara="1" wrap="square" lIns="91425" tIns="45700" rIns="91425" bIns="45700" anchor="b" anchorCtr="0">
            <a:normAutofit/>
          </a:bodyPr>
          <a:lstStyle/>
          <a:p>
            <a:pPr algn="l">
              <a:buSzPts val="6200"/>
            </a:pPr>
            <a:r>
              <a:rPr lang="en-US" sz="6200"/>
              <a:t>Boeing Heat Exchanger</a:t>
            </a:r>
          </a:p>
        </p:txBody>
      </p:sp>
      <p:sp>
        <p:nvSpPr>
          <p:cNvPr id="88" name="Google Shape;88;p1"/>
          <p:cNvSpPr txBox="1">
            <a:spLocks noGrp="1"/>
          </p:cNvSpPr>
          <p:nvPr>
            <p:ph type="subTitle" idx="1"/>
          </p:nvPr>
        </p:nvSpPr>
        <p:spPr>
          <a:xfrm>
            <a:off x="1754375" y="1682350"/>
            <a:ext cx="5546400" cy="401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03366"/>
              </a:buClr>
              <a:buSzPts val="2000"/>
              <a:buNone/>
            </a:pPr>
            <a:r>
              <a:rPr lang="en-US" sz="2000"/>
              <a:t>4-26-24</a:t>
            </a:r>
            <a:endParaRPr lang="en-US"/>
          </a:p>
          <a:p>
            <a:pPr marL="0" lvl="0" indent="0" algn="l" rtl="0">
              <a:lnSpc>
                <a:spcPct val="90000"/>
              </a:lnSpc>
              <a:spcBef>
                <a:spcPts val="1000"/>
              </a:spcBef>
              <a:spcAft>
                <a:spcPts val="0"/>
              </a:spcAft>
              <a:buClr>
                <a:srgbClr val="003366"/>
              </a:buClr>
              <a:buSzPts val="2000"/>
              <a:buNone/>
            </a:pPr>
            <a:r>
              <a:rPr lang="en-US" sz="1900"/>
              <a:t>Uriah Whitaker: Team Lead</a:t>
            </a:r>
            <a:endParaRPr sz="1900"/>
          </a:p>
          <a:p>
            <a:pPr marL="0" lvl="0" indent="0" algn="l" rtl="0">
              <a:lnSpc>
                <a:spcPct val="90000"/>
              </a:lnSpc>
              <a:spcBef>
                <a:spcPts val="1000"/>
              </a:spcBef>
              <a:spcAft>
                <a:spcPts val="0"/>
              </a:spcAft>
              <a:buClr>
                <a:srgbClr val="003366"/>
              </a:buClr>
              <a:buSzPts val="2000"/>
              <a:buNone/>
            </a:pPr>
            <a:r>
              <a:rPr lang="en-US" sz="1900">
                <a:latin typeface="Arial"/>
                <a:ea typeface="Arial"/>
                <a:cs typeface="Arial"/>
                <a:sym typeface="Arial"/>
              </a:rPr>
              <a:t>Dennis Decker: Manufacturing Engineer</a:t>
            </a:r>
            <a:endParaRPr sz="1900"/>
          </a:p>
          <a:p>
            <a:pPr marL="0" lvl="0" indent="0" algn="l" rtl="0">
              <a:lnSpc>
                <a:spcPct val="90000"/>
              </a:lnSpc>
              <a:spcBef>
                <a:spcPts val="1000"/>
              </a:spcBef>
              <a:spcAft>
                <a:spcPts val="0"/>
              </a:spcAft>
              <a:buClr>
                <a:srgbClr val="003366"/>
              </a:buClr>
              <a:buSzPts val="2000"/>
              <a:buNone/>
            </a:pPr>
            <a:r>
              <a:rPr lang="en-US" sz="1900"/>
              <a:t>Christopher Mason</a:t>
            </a:r>
            <a:r>
              <a:rPr lang="en-US" sz="1900">
                <a:latin typeface="Arial"/>
                <a:ea typeface="Arial"/>
                <a:cs typeface="Arial"/>
                <a:sym typeface="Arial"/>
              </a:rPr>
              <a:t>: Test En</a:t>
            </a:r>
            <a:r>
              <a:rPr lang="en-US" sz="1900"/>
              <a:t>gineer</a:t>
            </a:r>
            <a:endParaRPr sz="1900"/>
          </a:p>
          <a:p>
            <a:pPr marL="0" lvl="0" indent="0" algn="l" rtl="0">
              <a:lnSpc>
                <a:spcPct val="90000"/>
              </a:lnSpc>
              <a:spcBef>
                <a:spcPts val="1000"/>
              </a:spcBef>
              <a:spcAft>
                <a:spcPts val="0"/>
              </a:spcAft>
              <a:buClr>
                <a:srgbClr val="003366"/>
              </a:buClr>
              <a:buSzPts val="2000"/>
              <a:buNone/>
            </a:pPr>
            <a:r>
              <a:rPr lang="en-US" sz="1900"/>
              <a:t>Lorenz Vios</a:t>
            </a:r>
            <a:r>
              <a:rPr lang="en-US" sz="1900">
                <a:latin typeface="Arial"/>
                <a:ea typeface="Arial"/>
                <a:cs typeface="Arial"/>
                <a:sym typeface="Arial"/>
              </a:rPr>
              <a:t>:</a:t>
            </a:r>
            <a:r>
              <a:rPr lang="en-US" sz="1900"/>
              <a:t> CAD Engineer</a:t>
            </a:r>
            <a:endParaRPr sz="1900"/>
          </a:p>
          <a:p>
            <a:pPr marL="0" lvl="0" indent="0" algn="l" rtl="0">
              <a:lnSpc>
                <a:spcPct val="90000"/>
              </a:lnSpc>
              <a:spcBef>
                <a:spcPts val="1000"/>
              </a:spcBef>
              <a:spcAft>
                <a:spcPts val="0"/>
              </a:spcAft>
              <a:buClr>
                <a:srgbClr val="003366"/>
              </a:buClr>
              <a:buSzPts val="2000"/>
              <a:buNone/>
            </a:pPr>
            <a:endParaRPr sz="2000">
              <a:solidFill>
                <a:srgbClr val="FF0000"/>
              </a:solidFill>
              <a:latin typeface="Arial"/>
              <a:ea typeface="Arial"/>
              <a:cs typeface="Arial"/>
              <a:sym typeface="Arial"/>
            </a:endParaRPr>
          </a:p>
        </p:txBody>
      </p:sp>
      <p:sp>
        <p:nvSpPr>
          <p:cNvPr id="89" name="Google Shape;89;p1"/>
          <p:cNvSpPr/>
          <p:nvPr/>
        </p:nvSpPr>
        <p:spPr>
          <a:xfrm>
            <a:off x="0" y="0"/>
            <a:ext cx="1748414"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0" y="6390752"/>
            <a:ext cx="1748414" cy="467248"/>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271496" y="1252993"/>
            <a:ext cx="1207819" cy="857162"/>
          </a:xfrm>
          <a:prstGeom prst="rect">
            <a:avLst/>
          </a:prstGeom>
          <a:noFill/>
          <a:ln>
            <a:noFill/>
          </a:ln>
        </p:spPr>
      </p:pic>
      <p:pic>
        <p:nvPicPr>
          <p:cNvPr id="6" name="Picture 5" descr="A group of men posing for a photo&#10;&#10;Description automatically generated">
            <a:extLst>
              <a:ext uri="{FF2B5EF4-FFF2-40B4-BE49-F238E27FC236}">
                <a16:creationId xmlns:a16="http://schemas.microsoft.com/office/drawing/2014/main" id="{CAAC97DC-F3F0-A1AC-2A92-B8BFC276626D}"/>
              </a:ext>
            </a:extLst>
          </p:cNvPr>
          <p:cNvPicPr>
            <a:picLocks noChangeAspect="1"/>
          </p:cNvPicPr>
          <p:nvPr/>
        </p:nvPicPr>
        <p:blipFill>
          <a:blip r:embed="rId4"/>
          <a:stretch>
            <a:fillRect/>
          </a:stretch>
        </p:blipFill>
        <p:spPr>
          <a:xfrm>
            <a:off x="6808239" y="2120685"/>
            <a:ext cx="5111858" cy="3856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9E40-71F1-45D0-B706-1D2767BC095C}"/>
              </a:ext>
            </a:extLst>
          </p:cNvPr>
          <p:cNvSpPr>
            <a:spLocks noGrp="1"/>
          </p:cNvSpPr>
          <p:nvPr>
            <p:ph type="title"/>
          </p:nvPr>
        </p:nvSpPr>
        <p:spPr>
          <a:xfrm>
            <a:off x="838200" y="365125"/>
            <a:ext cx="11194093" cy="1346439"/>
          </a:xfrm>
        </p:spPr>
        <p:txBody>
          <a:bodyPr>
            <a:normAutofit fontScale="90000"/>
          </a:bodyPr>
          <a:lstStyle/>
          <a:p>
            <a:r>
              <a:rPr lang="en-US"/>
              <a:t>Mathematical Modeling – Heat Transfer</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04BCADD-2153-40B4-AF4C-FFF72DA6DCE3}"/>
                  </a:ext>
                </a:extLst>
              </p:cNvPr>
              <p:cNvSpPr>
                <a:spLocks noGrp="1"/>
              </p:cNvSpPr>
              <p:nvPr>
                <p:ph type="body" idx="1"/>
              </p:nvPr>
            </p:nvSpPr>
            <p:spPr>
              <a:xfrm>
                <a:off x="1059481" y="1581210"/>
                <a:ext cx="6840049" cy="5034988"/>
              </a:xfrm>
            </p:spPr>
            <p:txBody>
              <a:bodyPr>
                <a:normAutofit fontScale="55000" lnSpcReduction="20000"/>
              </a:bodyPr>
              <a:lstStyle/>
              <a:p>
                <a:pPr marL="0" indent="0">
                  <a:lnSpc>
                    <a:spcPct val="100000"/>
                  </a:lnSpc>
                  <a:spcBef>
                    <a:spcPts val="0"/>
                  </a:spcBef>
                  <a:buNone/>
                </a:pPr>
                <a:r>
                  <a:rPr lang="en-US" sz="2500">
                    <a:solidFill>
                      <a:srgbClr val="003366"/>
                    </a:solidFill>
                  </a:rPr>
                  <a:t>Assumptions</a:t>
                </a:r>
                <a:r>
                  <a:rPr lang="en-US" sz="1800">
                    <a:solidFill>
                      <a:srgbClr val="003366"/>
                    </a:solidFill>
                  </a:rPr>
                  <a:t>                                                                        </a:t>
                </a:r>
                <a:endParaRPr lang="en-US" sz="1800" b="0">
                  <a:solidFill>
                    <a:srgbClr val="003366"/>
                  </a:solidFill>
                </a:endParaRPr>
              </a:p>
              <a:p>
                <a:pPr marL="171450" indent="-171450">
                  <a:lnSpc>
                    <a:spcPct val="100000"/>
                  </a:lnSpc>
                  <a:spcBef>
                    <a:spcPts val="0"/>
                  </a:spcBef>
                </a:pPr>
                <a:r>
                  <a:rPr lang="en-US" sz="2500" b="0" err="1">
                    <a:solidFill>
                      <a:srgbClr val="003366"/>
                    </a:solidFill>
                  </a:rPr>
                  <a:t>T</a:t>
                </a:r>
                <a:r>
                  <a:rPr lang="en-US" sz="2500" b="0" baseline="-25000" err="1">
                    <a:solidFill>
                      <a:srgbClr val="003366"/>
                    </a:solidFill>
                  </a:rPr>
                  <a:t>hi</a:t>
                </a:r>
                <a:r>
                  <a:rPr lang="en-US" sz="2500" b="0">
                    <a:solidFill>
                      <a:srgbClr val="003366"/>
                    </a:solidFill>
                  </a:rPr>
                  <a:t> is equal to ambient air temperature (𝞰=100% for radiator)</a:t>
                </a:r>
              </a:p>
              <a:p>
                <a:pPr marL="171450" indent="-171450">
                  <a:lnSpc>
                    <a:spcPct val="100000"/>
                  </a:lnSpc>
                  <a:spcBef>
                    <a:spcPts val="0"/>
                  </a:spcBef>
                </a:pPr>
                <a:r>
                  <a:rPr lang="en-US" sz="2500" b="0">
                    <a:solidFill>
                      <a:srgbClr val="003366"/>
                    </a:solidFill>
                  </a:rPr>
                  <a:t>S.S. Flow</a:t>
                </a:r>
              </a:p>
              <a:p>
                <a:pPr marL="171450" indent="-171450">
                  <a:lnSpc>
                    <a:spcPct val="100000"/>
                  </a:lnSpc>
                  <a:spcBef>
                    <a:spcPts val="0"/>
                  </a:spcBef>
                </a:pPr>
                <a:r>
                  <a:rPr lang="en-US" sz="2500" b="0">
                    <a:solidFill>
                      <a:srgbClr val="003366"/>
                    </a:solidFill>
                  </a:rPr>
                  <a:t>Adiabatic Heat Exchanger Shell</a:t>
                </a:r>
              </a:p>
              <a:p>
                <a:pPr marL="171450" indent="-171450">
                  <a:lnSpc>
                    <a:spcPct val="100000"/>
                  </a:lnSpc>
                  <a:spcBef>
                    <a:spcPts val="0"/>
                  </a:spcBef>
                </a:pPr>
                <a:r>
                  <a:rPr lang="en-US" sz="2500" b="0">
                    <a:solidFill>
                      <a:srgbClr val="003366"/>
                    </a:solidFill>
                  </a:rPr>
                  <a:t>Negligible Kinetic and Potential energy effects</a:t>
                </a:r>
              </a:p>
              <a:p>
                <a:pPr marL="171450" indent="-171450">
                  <a:lnSpc>
                    <a:spcPct val="100000"/>
                  </a:lnSpc>
                  <a:spcBef>
                    <a:spcPts val="0"/>
                  </a:spcBef>
                </a:pPr>
                <a:r>
                  <a:rPr lang="en-US" sz="2500" b="0">
                    <a:solidFill>
                      <a:srgbClr val="003366"/>
                    </a:solidFill>
                  </a:rPr>
                  <a:t>Negligible Thermal energy added due to pumps</a:t>
                </a:r>
              </a:p>
              <a:p>
                <a:pPr marL="0" indent="0">
                  <a:lnSpc>
                    <a:spcPct val="100000"/>
                  </a:lnSpc>
                  <a:spcBef>
                    <a:spcPts val="0"/>
                  </a:spcBef>
                  <a:buNone/>
                </a:pPr>
                <a:endParaRPr lang="en-US" sz="2500" b="0">
                  <a:solidFill>
                    <a:srgbClr val="003366"/>
                  </a:solidFill>
                </a:endParaRPr>
              </a:p>
              <a:p>
                <a:pPr marL="0" indent="0">
                  <a:lnSpc>
                    <a:spcPct val="100000"/>
                  </a:lnSpc>
                  <a:spcBef>
                    <a:spcPts val="0"/>
                  </a:spcBef>
                  <a:buNone/>
                </a:pPr>
                <a:r>
                  <a:rPr lang="en-US" sz="2500">
                    <a:solidFill>
                      <a:srgbClr val="003366"/>
                    </a:solidFill>
                  </a:rPr>
                  <a:t>HXR Parameters</a:t>
                </a:r>
              </a:p>
              <a:p>
                <a:pPr marL="171450" indent="-171450">
                  <a:lnSpc>
                    <a:spcPct val="100000"/>
                  </a:lnSpc>
                  <a:spcBef>
                    <a:spcPts val="0"/>
                  </a:spcBef>
                </a:pPr>
                <a:r>
                  <a:rPr lang="en-US" sz="2500" b="0">
                    <a:solidFill>
                      <a:srgbClr val="003366"/>
                    </a:solidFill>
                  </a:rPr>
                  <a:t>2 Tubes with 2 passes</a:t>
                </a:r>
              </a:p>
              <a:p>
                <a:pPr marL="171450" indent="-171450">
                  <a:lnSpc>
                    <a:spcPct val="100000"/>
                  </a:lnSpc>
                  <a:spcBef>
                    <a:spcPts val="0"/>
                  </a:spcBef>
                </a:pPr>
                <a14:m>
                  <m:oMath xmlns:m="http://schemas.openxmlformats.org/officeDocument/2006/math">
                    <m:f>
                      <m:fPr>
                        <m:type m:val="skw"/>
                        <m:ctrlPr>
                          <a:rPr lang="en-US" sz="2500" b="0" i="1" smtClean="0">
                            <a:solidFill>
                              <a:srgbClr val="003366"/>
                            </a:solidFill>
                            <a:latin typeface="Cambria Math" panose="02040503050406030204" pitchFamily="18" charset="0"/>
                          </a:rPr>
                        </m:ctrlPr>
                      </m:fPr>
                      <m:num>
                        <m:r>
                          <a:rPr lang="en-US" sz="2500" b="0" i="1" smtClean="0">
                            <a:solidFill>
                              <a:srgbClr val="003366"/>
                            </a:solidFill>
                            <a:latin typeface="Cambria Math" panose="02040503050406030204" pitchFamily="18" charset="0"/>
                          </a:rPr>
                          <m:t>3</m:t>
                        </m:r>
                      </m:num>
                      <m:den>
                        <m:r>
                          <a:rPr lang="en-US" sz="2500" b="0" i="1" smtClean="0">
                            <a:solidFill>
                              <a:srgbClr val="003366"/>
                            </a:solidFill>
                            <a:latin typeface="Cambria Math" panose="02040503050406030204" pitchFamily="18" charset="0"/>
                          </a:rPr>
                          <m:t>8</m:t>
                        </m:r>
                      </m:den>
                    </m:f>
                  </m:oMath>
                </a14:m>
                <a:r>
                  <a:rPr lang="en-US" sz="2500" b="0">
                    <a:solidFill>
                      <a:srgbClr val="003366"/>
                    </a:solidFill>
                  </a:rPr>
                  <a:t> inch ID tubes</a:t>
                </a:r>
              </a:p>
              <a:p>
                <a:pPr marL="171450" indent="-171450">
                  <a:lnSpc>
                    <a:spcPct val="100000"/>
                  </a:lnSpc>
                  <a:spcBef>
                    <a:spcPts val="0"/>
                  </a:spcBef>
                </a:pPr>
                <a:r>
                  <a:rPr lang="en-US" sz="2500" b="0">
                    <a:solidFill>
                      <a:srgbClr val="003366"/>
                    </a:solidFill>
                  </a:rPr>
                  <a:t>4 Inch ID Outer Shell </a:t>
                </a:r>
              </a:p>
              <a:p>
                <a:pPr marL="171450" indent="-171450">
                  <a:lnSpc>
                    <a:spcPct val="100000"/>
                  </a:lnSpc>
                  <a:spcBef>
                    <a:spcPts val="0"/>
                  </a:spcBef>
                </a:pPr>
                <a:r>
                  <a:rPr lang="en-US" sz="2500" b="0">
                    <a:solidFill>
                      <a:srgbClr val="003366"/>
                    </a:solidFill>
                  </a:rPr>
                  <a:t>12 inch Tube length</a:t>
                </a:r>
              </a:p>
              <a:p>
                <a:pPr marL="0" indent="0">
                  <a:lnSpc>
                    <a:spcPct val="114999"/>
                  </a:lnSpc>
                  <a:spcBef>
                    <a:spcPts val="0"/>
                  </a:spcBef>
                  <a:buNone/>
                </a:pPr>
                <a:endParaRPr lang="en-US" sz="1800">
                  <a:solidFill>
                    <a:srgbClr val="003366"/>
                  </a:solidFill>
                </a:endParaRPr>
              </a:p>
              <a:p>
                <a:pPr marL="0" indent="0">
                  <a:lnSpc>
                    <a:spcPct val="114999"/>
                  </a:lnSpc>
                  <a:spcBef>
                    <a:spcPts val="0"/>
                  </a:spcBef>
                  <a:buNone/>
                </a:pPr>
                <a:r>
                  <a:rPr lang="en-US" sz="1800">
                    <a:solidFill>
                      <a:srgbClr val="003366"/>
                    </a:solidFill>
                  </a:rPr>
                  <a:t>NTU Method [1]</a:t>
                </a:r>
                <a:endParaRPr lang="en-US" sz="1800" b="0">
                  <a:solidFill>
                    <a:srgbClr val="003366"/>
                  </a:solidFill>
                </a:endParaRPr>
              </a:p>
              <a:p>
                <a:pPr marL="0" indent="0">
                  <a:lnSpc>
                    <a:spcPct val="114999"/>
                  </a:lnSpc>
                  <a:spcBef>
                    <a:spcPts val="0"/>
                  </a:spcBef>
                  <a:buNone/>
                </a:pPr>
                <a14:m>
                  <m:oMath xmlns:m="http://schemas.openxmlformats.org/officeDocument/2006/math">
                    <m:sSub>
                      <m:sSubPr>
                        <m:ctrlPr>
                          <a:rPr lang="en-US" sz="2200" b="0" i="1" kern="0" smtClean="0">
                            <a:solidFill>
                              <a:srgbClr val="003366"/>
                            </a:solidFill>
                            <a:effectLst/>
                            <a:latin typeface="Cambria Math" panose="02040503050406030204" pitchFamily="18" charset="0"/>
                            <a:ea typeface="Calibri" panose="020F0502020204030204" pitchFamily="34" charset="0"/>
                          </a:rPr>
                        </m:ctrlPr>
                      </m:sSubPr>
                      <m:e>
                        <m:r>
                          <a:rPr lang="en-US" sz="2200" b="0" i="1" kern="0" smtClean="0">
                            <a:solidFill>
                              <a:srgbClr val="003366"/>
                            </a:solidFill>
                            <a:effectLst/>
                            <a:latin typeface="Cambria Math" panose="02040503050406030204" pitchFamily="18" charset="0"/>
                            <a:ea typeface="Calibri" panose="020F0502020204030204" pitchFamily="34" charset="0"/>
                          </a:rPr>
                          <m:t>𝑅𝑒</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b="0" i="1" kern="0">
                            <a:solidFill>
                              <a:srgbClr val="003366"/>
                            </a:solidFill>
                            <a:effectLst/>
                            <a:latin typeface="Cambria Math" panose="02040503050406030204" pitchFamily="18" charset="0"/>
                            <a:ea typeface="Calibri" panose="020F0502020204030204" pitchFamily="34" charset="0"/>
                          </a:rPr>
                        </m:ctrlPr>
                      </m:fPr>
                      <m:num>
                        <m:r>
                          <a:rPr lang="en-US" sz="2200" b="0" kern="100">
                            <a:solidFill>
                              <a:srgbClr val="003366"/>
                            </a:solidFill>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200" b="0" i="1" kern="0">
                                <a:solidFill>
                                  <a:srgbClr val="003366"/>
                                </a:solidFill>
                                <a:effectLst/>
                                <a:latin typeface="Cambria Math" panose="02040503050406030204" pitchFamily="18" charset="0"/>
                                <a:ea typeface="Calibri" panose="020F0502020204030204" pitchFamily="34" charset="0"/>
                                <a:cs typeface="Cambria Math" panose="02040503050406030204" pitchFamily="18"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Cambria Math" panose="02040503050406030204" pitchFamily="18" charset="0"/>
                              </a:rPr>
                              <m:t>𝑣</m:t>
                            </m:r>
                          </m:e>
                          <m:sub>
                            <m:r>
                              <a:rPr lang="en-US" sz="2200" b="0" i="1" kern="100" smtClean="0">
                                <a:solidFill>
                                  <a:srgbClr val="003366"/>
                                </a:solidFill>
                                <a:effectLst/>
                                <a:latin typeface="Cambria Math" panose="02040503050406030204" pitchFamily="18" charset="0"/>
                                <a:ea typeface="Times New Roman" panose="02020603050405020304" pitchFamily="18" charset="0"/>
                                <a:cs typeface="Cambria Math" panose="02040503050406030204" pitchFamily="18" charset="0"/>
                              </a:rPr>
                              <m:t>h</m:t>
                            </m:r>
                          </m:sub>
                        </m:sSub>
                        <m:sSub>
                          <m:sSubPr>
                            <m:ctrlPr>
                              <a:rPr lang="en-US" sz="2200" b="0" i="1" kern="0">
                                <a:solidFill>
                                  <a:srgbClr val="003366"/>
                                </a:solidFill>
                                <a:effectLst/>
                                <a:latin typeface="Cambria Math" panose="02040503050406030204" pitchFamily="18" charset="0"/>
                                <a:ea typeface="Calibri" panose="020F0502020204030204" pitchFamily="34" charset="0"/>
                                <a:cs typeface="Cambria Math" panose="02040503050406030204" pitchFamily="18"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Cambria Math" panose="02040503050406030204" pitchFamily="18" charset="0"/>
                              </a:rPr>
                              <m:t>𝑑</m:t>
                            </m:r>
                          </m:e>
                          <m:sub>
                            <m:r>
                              <a:rPr lang="en-US" sz="2200" b="0" i="1" kern="100">
                                <a:solidFill>
                                  <a:srgbClr val="003366"/>
                                </a:solidFill>
                                <a:effectLst/>
                                <a:latin typeface="Cambria Math" panose="02040503050406030204" pitchFamily="18" charset="0"/>
                                <a:ea typeface="Times New Roman" panose="02020603050405020304" pitchFamily="18" charset="0"/>
                                <a:cs typeface="Cambria Math" panose="02040503050406030204" pitchFamily="18" charset="0"/>
                              </a:rPr>
                              <m:t>𝑜</m:t>
                            </m:r>
                          </m:sub>
                        </m:sSub>
                      </m:num>
                      <m:den>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𝜇</m:t>
                        </m:r>
                      </m:den>
                    </m:f>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=3459.13</m:t>
                    </m:r>
                    <m: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        ⇒ </m:t>
                    </m:r>
                  </m:oMath>
                </a14:m>
                <a:r>
                  <a:rPr lang="en-US" sz="2200" b="0">
                    <a:solidFill>
                      <a:srgbClr val="003366"/>
                    </a:solidFill>
                  </a:rPr>
                  <a:t>         </a:t>
                </a:r>
                <a14:m>
                  <m:oMath xmlns:m="http://schemas.openxmlformats.org/officeDocument/2006/math">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𝑅𝑒</m:t>
                        </m:r>
                      </m:e>
                      <m:sub>
                        <m:r>
                          <a:rPr lang="en-US" sz="2200" b="0" i="1">
                            <a:solidFill>
                              <a:srgbClr val="003366"/>
                            </a:solidFill>
                            <a:latin typeface="Cambria Math" panose="02040503050406030204" pitchFamily="18" charset="0"/>
                          </a:rPr>
                          <m:t>𝑠</m:t>
                        </m:r>
                      </m:sub>
                    </m:sSub>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r>
                          <a:rPr lang="en-US" sz="2200" b="0">
                            <a:solidFill>
                              <a:srgbClr val="003366"/>
                            </a:solidFill>
                            <a:latin typeface="Cambria Math" panose="02040503050406030204" pitchFamily="18" charset="0"/>
                          </a:rPr>
                          <m:t>⍴</m:t>
                        </m:r>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𝑣</m:t>
                            </m:r>
                          </m:e>
                          <m:sub>
                            <m:r>
                              <a:rPr lang="en-US" sz="2200" b="0" i="1">
                                <a:solidFill>
                                  <a:srgbClr val="003366"/>
                                </a:solidFill>
                                <a:latin typeface="Cambria Math" panose="02040503050406030204" pitchFamily="18" charset="0"/>
                              </a:rPr>
                              <m:t>𝑐</m:t>
                            </m:r>
                          </m:sub>
                        </m:sSub>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𝑑</m:t>
                            </m:r>
                          </m:e>
                          <m:sub>
                            <m:r>
                              <a:rPr lang="en-US" sz="2200" b="0" i="1">
                                <a:solidFill>
                                  <a:srgbClr val="003366"/>
                                </a:solidFill>
                                <a:latin typeface="Cambria Math" panose="02040503050406030204" pitchFamily="18" charset="0"/>
                              </a:rPr>
                              <m:t>𝑖</m:t>
                            </m:r>
                          </m:sub>
                        </m:sSub>
                      </m:num>
                      <m:den>
                        <m:r>
                          <a:rPr lang="en-US" sz="2200" b="0" i="1">
                            <a:solidFill>
                              <a:srgbClr val="003366"/>
                            </a:solidFill>
                            <a:latin typeface="Cambria Math" panose="02040503050406030204" pitchFamily="18" charset="0"/>
                          </a:rPr>
                          <m:t>𝜇</m:t>
                        </m:r>
                      </m:den>
                    </m:f>
                    <m:r>
                      <a:rPr lang="en-US" sz="2200" b="0" i="1">
                        <a:solidFill>
                          <a:srgbClr val="003366"/>
                        </a:solidFill>
                        <a:latin typeface="Cambria Math" panose="02040503050406030204" pitchFamily="18" charset="0"/>
                      </a:rPr>
                      <m:t>=386.62</m:t>
                    </m:r>
                    <m:r>
                      <a:rPr lang="en-US" sz="2200" b="0" i="1" smtClean="0">
                        <a:solidFill>
                          <a:srgbClr val="003366"/>
                        </a:solidFill>
                        <a:latin typeface="Cambria Math" panose="02040503050406030204" pitchFamily="18" charset="0"/>
                      </a:rPr>
                      <m:t>       ⇒</m:t>
                    </m:r>
                  </m:oMath>
                </a14:m>
                <a:r>
                  <a:rPr lang="en-US" sz="2200" b="0">
                    <a:solidFill>
                      <a:srgbClr val="003366"/>
                    </a:solidFill>
                  </a:rPr>
                  <a:t>        </a:t>
                </a:r>
                <a14:m>
                  <m:oMath xmlns:m="http://schemas.openxmlformats.org/officeDocument/2006/math">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𝑁𝑢</m:t>
                        </m:r>
                      </m:e>
                      <m:sub>
                        <m:r>
                          <a:rPr lang="en-US" sz="2200" b="0" i="1">
                            <a:solidFill>
                              <a:srgbClr val="003366"/>
                            </a:solidFill>
                            <a:latin typeface="Cambria Math" panose="02040503050406030204" pitchFamily="18" charset="0"/>
                          </a:rPr>
                          <m:t>𝑠</m:t>
                        </m:r>
                      </m:sub>
                    </m:sSub>
                    <m:r>
                      <a:rPr lang="en-US" sz="2200" b="0" i="1">
                        <a:solidFill>
                          <a:srgbClr val="003366"/>
                        </a:solidFill>
                        <a:latin typeface="Cambria Math" panose="02040503050406030204" pitchFamily="18" charset="0"/>
                      </a:rPr>
                      <m:t>=.51</m:t>
                    </m:r>
                    <m:sSubSup>
                      <m:sSubSupPr>
                        <m:ctrlPr>
                          <a:rPr lang="en-US" sz="2200" b="0" i="1">
                            <a:solidFill>
                              <a:srgbClr val="003366"/>
                            </a:solidFill>
                            <a:latin typeface="Cambria Math" panose="02040503050406030204" pitchFamily="18" charset="0"/>
                          </a:rPr>
                        </m:ctrlPr>
                      </m:sSubSupPr>
                      <m:e>
                        <m:r>
                          <a:rPr lang="en-US" sz="2200" b="0" i="1">
                            <a:solidFill>
                              <a:srgbClr val="003366"/>
                            </a:solidFill>
                            <a:latin typeface="Cambria Math" panose="02040503050406030204" pitchFamily="18" charset="0"/>
                          </a:rPr>
                          <m:t>𝑅𝑒</m:t>
                        </m:r>
                      </m:e>
                      <m:sub>
                        <m:r>
                          <a:rPr lang="en-US" sz="2200" b="0" i="1">
                            <a:solidFill>
                              <a:srgbClr val="003366"/>
                            </a:solidFill>
                            <a:latin typeface="Cambria Math" panose="02040503050406030204" pitchFamily="18" charset="0"/>
                          </a:rPr>
                          <m:t>𝑠</m:t>
                        </m:r>
                      </m:sub>
                      <m:sup>
                        <m:r>
                          <a:rPr lang="en-US" sz="2200" b="0" i="1">
                            <a:solidFill>
                              <a:srgbClr val="003366"/>
                            </a:solidFill>
                            <a:latin typeface="Cambria Math" panose="02040503050406030204" pitchFamily="18" charset="0"/>
                          </a:rPr>
                          <m:t>.5</m:t>
                        </m:r>
                      </m:sup>
                    </m:sSubSup>
                    <m:r>
                      <a:rPr lang="en-US" sz="2200" b="0" i="1">
                        <a:solidFill>
                          <a:srgbClr val="003366"/>
                        </a:solidFill>
                        <a:latin typeface="Cambria Math" panose="02040503050406030204" pitchFamily="18" charset="0"/>
                      </a:rPr>
                      <m:t>𝑃</m:t>
                    </m:r>
                    <m:sSup>
                      <m:sSupPr>
                        <m:ctrlPr>
                          <a:rPr lang="en-US" sz="2200" b="0" i="1">
                            <a:solidFill>
                              <a:srgbClr val="003366"/>
                            </a:solidFill>
                            <a:latin typeface="Cambria Math" panose="02040503050406030204" pitchFamily="18" charset="0"/>
                          </a:rPr>
                        </m:ctrlPr>
                      </m:sSupPr>
                      <m:e>
                        <m:r>
                          <a:rPr lang="en-US" sz="2200" b="0" i="1">
                            <a:solidFill>
                              <a:srgbClr val="003366"/>
                            </a:solidFill>
                            <a:latin typeface="Cambria Math" panose="02040503050406030204" pitchFamily="18" charset="0"/>
                          </a:rPr>
                          <m:t>𝑟</m:t>
                        </m:r>
                      </m:e>
                      <m:sup>
                        <m:f>
                          <m:fPr>
                            <m:type m:val="skw"/>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r>
                              <a:rPr lang="en-US" sz="2200" b="0" i="1">
                                <a:solidFill>
                                  <a:srgbClr val="003366"/>
                                </a:solidFill>
                                <a:latin typeface="Cambria Math" panose="02040503050406030204" pitchFamily="18" charset="0"/>
                              </a:rPr>
                              <m:t>3</m:t>
                            </m:r>
                          </m:den>
                        </m:f>
                      </m:sup>
                    </m:sSup>
                    <m:r>
                      <a:rPr lang="en-US" sz="2200" b="0" i="1">
                        <a:solidFill>
                          <a:srgbClr val="003366"/>
                        </a:solidFill>
                        <a:latin typeface="Cambria Math" panose="02040503050406030204" pitchFamily="18" charset="0"/>
                      </a:rPr>
                      <m:t>=25.95</m:t>
                    </m:r>
                  </m:oMath>
                </a14:m>
                <a:endParaRPr lang="en-US" sz="2200" b="0" i="1">
                  <a:solidFill>
                    <a:srgbClr val="003366"/>
                  </a:solidFill>
                  <a:latin typeface="Cambria Math" panose="02040503050406030204" pitchFamily="18" charset="0"/>
                </a:endParaRPr>
              </a:p>
              <a:p>
                <a:pPr marL="0" indent="0">
                  <a:lnSpc>
                    <a:spcPct val="114999"/>
                  </a:lnSpc>
                  <a:spcBef>
                    <a:spcPts val="0"/>
                  </a:spcBef>
                  <a:buNone/>
                </a:pPr>
                <a14:m>
                  <m:oMathPara xmlns:m="http://schemas.openxmlformats.org/officeDocument/2006/math">
                    <m:oMathParaPr>
                      <m:jc m:val="centerGroup"/>
                    </m:oMathParaPr>
                    <m:oMath xmlns:m="http://schemas.openxmlformats.org/officeDocument/2006/math">
                      <m:r>
                        <a:rPr lang="en-US" sz="2200" b="0" i="1" smtClean="0">
                          <a:solidFill>
                            <a:srgbClr val="003366"/>
                          </a:solidFill>
                          <a:latin typeface="Cambria Math" panose="02040503050406030204" pitchFamily="18" charset="0"/>
                        </a:rPr>
                        <m:t>      </m:t>
                      </m:r>
                    </m:oMath>
                  </m:oMathPara>
                </a14:m>
                <a:endParaRPr lang="en-US" sz="2200" b="0" i="1">
                  <a:solidFill>
                    <a:srgbClr val="003366"/>
                  </a:solidFill>
                  <a:latin typeface="Cambria Math" panose="02040503050406030204" pitchFamily="18" charset="0"/>
                </a:endParaRPr>
              </a:p>
              <a:p>
                <a:pPr marL="0" indent="0">
                  <a:lnSpc>
                    <a:spcPct val="114999"/>
                  </a:lnSpc>
                  <a:spcBef>
                    <a:spcPts val="0"/>
                  </a:spcBef>
                  <a:buNone/>
                </a:pPr>
                <a14:m>
                  <m:oMath xmlns:m="http://schemas.openxmlformats.org/officeDocument/2006/math">
                    <m:r>
                      <a:rPr lang="en-US" sz="2200" b="0" i="1" smtClean="0">
                        <a:solidFill>
                          <a:srgbClr val="003366"/>
                        </a:solidFill>
                        <a:latin typeface="Cambria Math" panose="02040503050406030204" pitchFamily="18" charset="0"/>
                      </a:rPr>
                      <m:t>⇒</m:t>
                    </m:r>
                  </m:oMath>
                </a14:m>
                <a:r>
                  <a:rPr lang="en-US" sz="2200" b="0">
                    <a:solidFill>
                      <a:srgbClr val="003366"/>
                    </a:solidFill>
                  </a:rPr>
                  <a:t>   </a:t>
                </a:r>
                <a14:m>
                  <m:oMath xmlns:m="http://schemas.openxmlformats.org/officeDocument/2006/math">
                    <m:r>
                      <a:rPr lang="en-US" sz="2200" b="0" i="1">
                        <a:solidFill>
                          <a:srgbClr val="003366"/>
                        </a:solidFill>
                        <a:latin typeface="Cambria Math" panose="02040503050406030204" pitchFamily="18" charset="0"/>
                      </a:rPr>
                      <m:t>𝑁</m:t>
                    </m:r>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𝑢</m:t>
                        </m:r>
                      </m:e>
                      <m:sub>
                        <m:r>
                          <a:rPr lang="en-US" sz="2200" b="0" i="1">
                            <a:solidFill>
                              <a:srgbClr val="003366"/>
                            </a:solidFill>
                            <a:latin typeface="Cambria Math" panose="02040503050406030204" pitchFamily="18" charset="0"/>
                          </a:rPr>
                          <m:t>𝑡</m:t>
                        </m:r>
                      </m:sub>
                    </m:sSub>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d>
                          <m:dPr>
                            <m:ctrlPr>
                              <a:rPr lang="en-US" sz="2200" b="0" i="1">
                                <a:solidFill>
                                  <a:srgbClr val="003366"/>
                                </a:solidFill>
                                <a:latin typeface="Cambria Math" panose="02040503050406030204" pitchFamily="18" charset="0"/>
                              </a:rPr>
                            </m:ctrlPr>
                          </m:dPr>
                          <m:e>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𝑓</m:t>
                                </m:r>
                              </m:num>
                              <m:den>
                                <m:r>
                                  <a:rPr lang="en-US" sz="2200" b="0" i="1">
                                    <a:solidFill>
                                      <a:srgbClr val="003366"/>
                                    </a:solidFill>
                                    <a:latin typeface="Cambria Math" panose="02040503050406030204" pitchFamily="18" charset="0"/>
                                  </a:rPr>
                                  <m:t>8</m:t>
                                </m:r>
                              </m:den>
                            </m:f>
                          </m:e>
                        </m:d>
                        <m:d>
                          <m:dPr>
                            <m:ctrlPr>
                              <a:rPr lang="en-US" sz="2200" b="0" i="1">
                                <a:solidFill>
                                  <a:srgbClr val="003366"/>
                                </a:solidFill>
                                <a:latin typeface="Cambria Math" panose="02040503050406030204" pitchFamily="18" charset="0"/>
                              </a:rPr>
                            </m:ctrlPr>
                          </m:dPr>
                          <m:e>
                            <m:r>
                              <a:rPr lang="en-US" sz="2200" b="0" i="1">
                                <a:solidFill>
                                  <a:srgbClr val="003366"/>
                                </a:solidFill>
                                <a:latin typeface="Cambria Math" panose="02040503050406030204" pitchFamily="18" charset="0"/>
                              </a:rPr>
                              <m:t>𝑅</m:t>
                            </m:r>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𝑒</m:t>
                                </m:r>
                              </m:e>
                              <m:sub>
                                <m:r>
                                  <a:rPr lang="en-US" sz="2200" b="0" i="1">
                                    <a:solidFill>
                                      <a:srgbClr val="003366"/>
                                    </a:solidFill>
                                    <a:latin typeface="Cambria Math" panose="02040503050406030204" pitchFamily="18" charset="0"/>
                                  </a:rPr>
                                  <m:t>𝑠</m:t>
                                </m:r>
                              </m:sub>
                            </m:sSub>
                            <m:r>
                              <a:rPr lang="en-US" sz="2200" b="0" i="1">
                                <a:solidFill>
                                  <a:srgbClr val="003366"/>
                                </a:solidFill>
                                <a:latin typeface="Cambria Math" panose="02040503050406030204" pitchFamily="18" charset="0"/>
                              </a:rPr>
                              <m:t>−1000</m:t>
                            </m:r>
                          </m:e>
                        </m:d>
                        <m:r>
                          <a:rPr lang="en-US" sz="2200" b="0" i="1">
                            <a:solidFill>
                              <a:srgbClr val="003366"/>
                            </a:solidFill>
                            <a:latin typeface="Cambria Math" panose="02040503050406030204" pitchFamily="18" charset="0"/>
                          </a:rPr>
                          <m:t>𝑃𝑟</m:t>
                        </m:r>
                      </m:num>
                      <m:den>
                        <m:r>
                          <a:rPr lang="en-US" sz="2200" b="0" i="1">
                            <a:solidFill>
                              <a:srgbClr val="003366"/>
                            </a:solidFill>
                            <a:latin typeface="Cambria Math" panose="02040503050406030204" pitchFamily="18" charset="0"/>
                          </a:rPr>
                          <m:t>1+12.7</m:t>
                        </m:r>
                        <m:sSup>
                          <m:sSupPr>
                            <m:ctrlPr>
                              <a:rPr lang="en-US" sz="2200" b="0" i="1">
                                <a:solidFill>
                                  <a:srgbClr val="003366"/>
                                </a:solidFill>
                                <a:latin typeface="Cambria Math" panose="02040503050406030204" pitchFamily="18" charset="0"/>
                              </a:rPr>
                            </m:ctrlPr>
                          </m:sSupPr>
                          <m:e>
                            <m:d>
                              <m:dPr>
                                <m:ctrlPr>
                                  <a:rPr lang="en-US" sz="2200" b="0" i="1">
                                    <a:solidFill>
                                      <a:srgbClr val="003366"/>
                                    </a:solidFill>
                                    <a:latin typeface="Cambria Math" panose="02040503050406030204" pitchFamily="18" charset="0"/>
                                  </a:rPr>
                                </m:ctrlPr>
                              </m:dPr>
                              <m:e>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𝑓</m:t>
                                    </m:r>
                                  </m:num>
                                  <m:den>
                                    <m:r>
                                      <a:rPr lang="en-US" sz="2200" b="0" i="1">
                                        <a:solidFill>
                                          <a:srgbClr val="003366"/>
                                        </a:solidFill>
                                        <a:latin typeface="Cambria Math" panose="02040503050406030204" pitchFamily="18" charset="0"/>
                                      </a:rPr>
                                      <m:t>8</m:t>
                                    </m:r>
                                  </m:den>
                                </m:f>
                              </m:e>
                            </m:d>
                          </m:e>
                          <m:sup>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r>
                                  <a:rPr lang="en-US" sz="2200" b="0" i="1">
                                    <a:solidFill>
                                      <a:srgbClr val="003366"/>
                                    </a:solidFill>
                                    <a:latin typeface="Cambria Math" panose="02040503050406030204" pitchFamily="18" charset="0"/>
                                  </a:rPr>
                                  <m:t>2)</m:t>
                                </m:r>
                              </m:den>
                            </m:f>
                          </m:sup>
                        </m:sSup>
                        <m:r>
                          <a:rPr lang="en-US" sz="2200" b="0" i="1">
                            <a:solidFill>
                              <a:srgbClr val="003366"/>
                            </a:solidFill>
                            <a:latin typeface="Cambria Math" panose="02040503050406030204" pitchFamily="18" charset="0"/>
                          </a:rPr>
                          <m:t>(</m:t>
                        </m:r>
                        <m:r>
                          <a:rPr lang="en-US" sz="2200" b="0" i="1">
                            <a:solidFill>
                              <a:srgbClr val="003366"/>
                            </a:solidFill>
                            <a:latin typeface="Cambria Math" panose="02040503050406030204" pitchFamily="18" charset="0"/>
                          </a:rPr>
                          <m:t>𝑃</m:t>
                        </m:r>
                        <m:sSup>
                          <m:sSupPr>
                            <m:ctrlPr>
                              <a:rPr lang="en-US" sz="2200" b="0" i="1">
                                <a:solidFill>
                                  <a:srgbClr val="003366"/>
                                </a:solidFill>
                                <a:latin typeface="Cambria Math" panose="02040503050406030204" pitchFamily="18" charset="0"/>
                              </a:rPr>
                            </m:ctrlPr>
                          </m:sSupPr>
                          <m:e>
                            <m:r>
                              <a:rPr lang="en-US" sz="2200" b="0" i="1">
                                <a:solidFill>
                                  <a:srgbClr val="003366"/>
                                </a:solidFill>
                                <a:latin typeface="Cambria Math" panose="02040503050406030204" pitchFamily="18" charset="0"/>
                              </a:rPr>
                              <m:t>𝑟</m:t>
                            </m:r>
                          </m:e>
                          <m:sup>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(2</m:t>
                                </m:r>
                              </m:num>
                              <m:den>
                                <m:r>
                                  <a:rPr lang="en-US" sz="2200" b="0" i="1">
                                    <a:solidFill>
                                      <a:srgbClr val="003366"/>
                                    </a:solidFill>
                                    <a:latin typeface="Cambria Math" panose="02040503050406030204" pitchFamily="18" charset="0"/>
                                  </a:rPr>
                                  <m:t>3)</m:t>
                                </m:r>
                              </m:den>
                            </m:f>
                          </m:sup>
                        </m:sSup>
                        <m:r>
                          <a:rPr lang="en-US" sz="2200" b="0" i="1">
                            <a:solidFill>
                              <a:srgbClr val="003366"/>
                            </a:solidFill>
                            <a:latin typeface="Cambria Math" panose="02040503050406030204" pitchFamily="18" charset="0"/>
                          </a:rPr>
                          <m:t>−1)</m:t>
                        </m:r>
                      </m:den>
                    </m:f>
                    <m:r>
                      <a:rPr lang="en-US" sz="2200" b="0" i="1">
                        <a:solidFill>
                          <a:srgbClr val="003366"/>
                        </a:solidFill>
                        <a:latin typeface="Cambria Math" panose="02040503050406030204" pitchFamily="18" charset="0"/>
                      </a:rPr>
                      <m:t>=65.249</m:t>
                    </m:r>
                    <m:r>
                      <a:rPr lang="en-US" sz="2200" b="0" i="1" smtClean="0">
                        <a:solidFill>
                          <a:srgbClr val="003366"/>
                        </a:solidFill>
                        <a:latin typeface="Cambria Math" panose="02040503050406030204" pitchFamily="18" charset="0"/>
                      </a:rPr>
                      <m:t>         ⇒</m:t>
                    </m:r>
                    <m:r>
                      <a:rPr lang="en-US" sz="2200" b="0" i="0" kern="100" smtClean="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200" b="0" i="1" kern="0" smtClean="0">
                            <a:solidFill>
                              <a:srgbClr val="003366"/>
                            </a:solidFill>
                            <a:effectLst/>
                            <a:latin typeface="Cambria Math" panose="02040503050406030204" pitchFamily="18" charset="0"/>
                          </a:rPr>
                        </m:ctrlPr>
                      </m:sSubPr>
                      <m:e>
                        <m:r>
                          <a:rPr lang="en-US" sz="2200" b="0" i="1" kern="0" smtClean="0">
                            <a:solidFill>
                              <a:srgbClr val="003366"/>
                            </a:solidFill>
                            <a:effectLst/>
                            <a:latin typeface="Cambria Math" panose="02040503050406030204" pitchFamily="18" charset="0"/>
                          </a:rPr>
                          <m:t>.6∗</m:t>
                        </m:r>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b="0" i="1" kern="0">
                            <a:solidFill>
                              <a:srgbClr val="003366"/>
                            </a:solidFill>
                            <a:effectLst/>
                            <a:latin typeface="Cambria Math" panose="02040503050406030204" pitchFamily="18" charset="0"/>
                          </a:rPr>
                        </m:ctrlPr>
                      </m:fPr>
                      <m:num>
                        <m:sSub>
                          <m:sSubPr>
                            <m:ctrlPr>
                              <a:rPr lang="en-US" sz="2200" b="0" i="1" kern="0">
                                <a:solidFill>
                                  <a:srgbClr val="003366"/>
                                </a:solidFill>
                                <a:effectLst/>
                                <a:latin typeface="Cambria Math" panose="02040503050406030204" pitchFamily="18"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𝑁𝑢</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𝑘</m:t>
                        </m:r>
                      </m:num>
                      <m:den>
                        <m:sSub>
                          <m:sSubPr>
                            <m:ctrlPr>
                              <a:rPr lang="en-US" sz="2200" b="0" i="1" kern="0">
                                <a:solidFill>
                                  <a:srgbClr val="003366"/>
                                </a:solidFill>
                                <a:effectLst/>
                                <a:latin typeface="Cambria Math" panose="02040503050406030204" pitchFamily="18"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1266.85 </m:t>
                    </m:r>
                    <m:box>
                      <m:boxPr>
                        <m:ctrlP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ctrlPr>
                      </m:boxPr>
                      <m:e>
                        <m:argPr>
                          <m:argSz m:val="-1"/>
                        </m:argPr>
                        <m:f>
                          <m:fPr>
                            <m:ctrlP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𝑊</m:t>
                            </m:r>
                          </m:num>
                          <m:den>
                            <m:sSup>
                              <m:sSupPr>
                                <m:ctrlPr>
                                  <a:rPr lang="en-US" sz="2200" b="0" i="1" kern="100" smtClean="0">
                                    <a:solidFill>
                                      <a:srgbClr val="003366"/>
                                    </a:solidFill>
                                    <a:effectLst/>
                                    <a:latin typeface="Cambria Math" panose="02040503050406030204" pitchFamily="18" charset="0"/>
                                    <a:cs typeface="Times New Roman" panose="02020603050405020304" pitchFamily="18" charset="0"/>
                                  </a:rPr>
                                </m:ctrlPr>
                              </m:sSupPr>
                              <m:e>
                                <m:r>
                                  <a:rPr lang="en-US" sz="2200" b="0" i="1" kern="100" smtClean="0">
                                    <a:solidFill>
                                      <a:srgbClr val="003366"/>
                                    </a:solidFill>
                                    <a:effectLst/>
                                    <a:latin typeface="Cambria Math" panose="02040503050406030204" pitchFamily="18" charset="0"/>
                                    <a:cs typeface="Times New Roman" panose="02020603050405020304" pitchFamily="18" charset="0"/>
                                  </a:rPr>
                                  <m:t>𝑚</m:t>
                                </m:r>
                              </m:e>
                              <m:sup>
                                <m:r>
                                  <a:rPr lang="en-US" sz="2200" b="0" i="1" kern="100" smtClean="0">
                                    <a:solidFill>
                                      <a:srgbClr val="003366"/>
                                    </a:solidFill>
                                    <a:effectLst/>
                                    <a:latin typeface="Cambria Math" panose="02040503050406030204" pitchFamily="18" charset="0"/>
                                    <a:cs typeface="Times New Roman" panose="02020603050405020304" pitchFamily="18" charset="0"/>
                                  </a:rPr>
                                  <m:t>2</m:t>
                                </m:r>
                              </m:sup>
                            </m:sSup>
                            <m:r>
                              <a:rPr lang="en-US" sz="2200" b="0" i="1" kern="100" smtClean="0">
                                <a:solidFill>
                                  <a:srgbClr val="003366"/>
                                </a:solidFill>
                                <a:effectLst/>
                                <a:latin typeface="Cambria Math" panose="02040503050406030204" pitchFamily="18" charset="0"/>
                                <a:cs typeface="Times New Roman" panose="02020603050405020304" pitchFamily="18" charset="0"/>
                              </a:rPr>
                              <m:t>𝐾</m:t>
                            </m:r>
                          </m:den>
                        </m:f>
                      </m:e>
                    </m:box>
                  </m:oMath>
                </a14:m>
                <a: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a:t> </a:t>
                </a:r>
              </a:p>
              <a:p>
                <a:pPr marL="0" indent="0">
                  <a:lnSpc>
                    <a:spcPct val="114999"/>
                  </a:lnSpc>
                  <a:spcBef>
                    <a:spcPts val="0"/>
                  </a:spcBef>
                  <a:buNone/>
                </a:pPr>
                <a14:m>
                  <m:oMathPara xmlns:m="http://schemas.openxmlformats.org/officeDocument/2006/math">
                    <m:oMathParaPr>
                      <m:jc m:val="centerGroup"/>
                    </m:oMathParaPr>
                    <m:oMath xmlns:m="http://schemas.openxmlformats.org/officeDocument/2006/math">
                      <m: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lnSpc>
                    <a:spcPct val="114999"/>
                  </a:lnSpc>
                  <a:spcBef>
                    <a:spcPts val="0"/>
                  </a:spcBef>
                  <a:buNone/>
                </a:pPr>
                <a14:m>
                  <m:oMath xmlns:m="http://schemas.openxmlformats.org/officeDocument/2006/math">
                    <m: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b="0">
                    <a:solidFill>
                      <a:srgbClr val="003366"/>
                    </a:solidFill>
                  </a:rPr>
                  <a:t>   </a:t>
                </a:r>
                <a14:m>
                  <m:oMath xmlns:m="http://schemas.openxmlformats.org/officeDocument/2006/math">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h</m:t>
                        </m:r>
                      </m:e>
                      <m:sub>
                        <m:r>
                          <a:rPr lang="en-US" sz="2200" b="0" i="1">
                            <a:solidFill>
                              <a:srgbClr val="003366"/>
                            </a:solidFill>
                            <a:latin typeface="Cambria Math" panose="02040503050406030204" pitchFamily="18" charset="0"/>
                          </a:rPr>
                          <m:t>𝑡</m:t>
                        </m:r>
                      </m:sub>
                    </m:sSub>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𝑁𝑢</m:t>
                            </m:r>
                          </m:e>
                          <m:sub>
                            <m:r>
                              <a:rPr lang="en-US" sz="2200" b="0" i="1">
                                <a:solidFill>
                                  <a:srgbClr val="003366"/>
                                </a:solidFill>
                                <a:latin typeface="Cambria Math" panose="02040503050406030204" pitchFamily="18" charset="0"/>
                              </a:rPr>
                              <m:t>𝑠</m:t>
                            </m:r>
                          </m:sub>
                        </m:sSub>
                        <m:r>
                          <a:rPr lang="en-US" sz="2200" b="0" i="1">
                            <a:solidFill>
                              <a:srgbClr val="003366"/>
                            </a:solidFill>
                            <a:latin typeface="Cambria Math" panose="02040503050406030204" pitchFamily="18" charset="0"/>
                          </a:rPr>
                          <m:t>𝑘</m:t>
                        </m:r>
                      </m:num>
                      <m:den>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𝑑</m:t>
                            </m:r>
                          </m:e>
                          <m:sub>
                            <m:r>
                              <a:rPr lang="en-US" sz="2200" b="0" i="1">
                                <a:solidFill>
                                  <a:srgbClr val="003366"/>
                                </a:solidFill>
                                <a:latin typeface="Cambria Math" panose="02040503050406030204" pitchFamily="18" charset="0"/>
                              </a:rPr>
                              <m:t>𝑖</m:t>
                            </m:r>
                          </m:sub>
                        </m:sSub>
                      </m:den>
                    </m:f>
                    <m:r>
                      <a:rPr lang="en-US" sz="2200" b="0" i="1" smtClean="0">
                        <a:solidFill>
                          <a:srgbClr val="003366"/>
                        </a:solidFill>
                        <a:latin typeface="Cambria Math" panose="02040503050406030204" pitchFamily="18" charset="0"/>
                      </a:rPr>
                      <m:t>=2693.58</m:t>
                    </m:r>
                    <m:box>
                      <m:boxPr>
                        <m:ctrlP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ctrlPr>
                      </m:boxPr>
                      <m:e>
                        <m:argPr>
                          <m:argSz m:val="-1"/>
                        </m:argPr>
                        <m:r>
                          <m:rPr>
                            <m:brk m:alnAt="63"/>
                          </m:rPr>
                          <a:rPr lang="en-US" sz="2200" b="0" i="1" kern="100" smtClean="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𝑊</m:t>
                            </m:r>
                          </m:num>
                          <m:den>
                            <m:sSup>
                              <m:sSupPr>
                                <m:ctrlPr>
                                  <a:rPr lang="en-US" sz="2200" b="0" i="1" kern="100">
                                    <a:solidFill>
                                      <a:srgbClr val="003366"/>
                                    </a:solidFill>
                                    <a:latin typeface="Cambria Math" panose="02040503050406030204" pitchFamily="18" charset="0"/>
                                    <a:cs typeface="Times New Roman" panose="02020603050405020304" pitchFamily="18" charset="0"/>
                                  </a:rPr>
                                </m:ctrlPr>
                              </m:sSupPr>
                              <m:e>
                                <m:r>
                                  <a:rPr lang="en-US" sz="2200" b="0" i="1" kern="100">
                                    <a:solidFill>
                                      <a:srgbClr val="003366"/>
                                    </a:solidFill>
                                    <a:latin typeface="Cambria Math" panose="02040503050406030204" pitchFamily="18" charset="0"/>
                                    <a:cs typeface="Times New Roman" panose="02020603050405020304" pitchFamily="18" charset="0"/>
                                  </a:rPr>
                                  <m:t>𝑚</m:t>
                                </m:r>
                              </m:e>
                              <m:sup>
                                <m:r>
                                  <a:rPr lang="en-US" sz="2200" b="0" i="1" kern="100">
                                    <a:solidFill>
                                      <a:srgbClr val="003366"/>
                                    </a:solidFill>
                                    <a:latin typeface="Cambria Math" panose="02040503050406030204" pitchFamily="18" charset="0"/>
                                    <a:cs typeface="Times New Roman" panose="02020603050405020304" pitchFamily="18" charset="0"/>
                                  </a:rPr>
                                  <m:t>2</m:t>
                                </m:r>
                              </m:sup>
                            </m:sSup>
                            <m:r>
                              <a:rPr lang="en-US" sz="2200" b="0" i="1" kern="100">
                                <a:solidFill>
                                  <a:srgbClr val="003366"/>
                                </a:solidFill>
                                <a:latin typeface="Cambria Math" panose="02040503050406030204" pitchFamily="18" charset="0"/>
                                <a:cs typeface="Times New Roman" panose="02020603050405020304" pitchFamily="18" charset="0"/>
                              </a:rPr>
                              <m:t>𝐾</m:t>
                            </m:r>
                          </m:den>
                        </m:f>
                      </m:e>
                    </m:box>
                    <m:r>
                      <a:rPr lang="en-US" sz="2200" b="0" i="1" kern="100" smtClean="0">
                        <a:solidFill>
                          <a:srgbClr val="003366"/>
                        </a:solidFill>
                        <a:latin typeface="Cambria Math" panose="02040503050406030204" pitchFamily="18" charset="0"/>
                        <a:cs typeface="Times New Roman" panose="02020603050405020304" pitchFamily="18" charset="0"/>
                      </a:rPr>
                      <m:t>     </m:t>
                    </m:r>
                    <m: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b="0">
                    <a:solidFill>
                      <a:srgbClr val="003366"/>
                    </a:solidFill>
                  </a:rPr>
                  <a:t>       </a:t>
                </a:r>
                <a14:m>
                  <m:oMath xmlns:m="http://schemas.openxmlformats.org/officeDocument/2006/math">
                    <m:r>
                      <a:rPr lang="en-US" sz="2200" b="0" i="1">
                        <a:solidFill>
                          <a:srgbClr val="003366"/>
                        </a:solidFill>
                        <a:latin typeface="Cambria Math" panose="02040503050406030204" pitchFamily="18" charset="0"/>
                      </a:rPr>
                      <m:t>𝑈</m:t>
                    </m:r>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f>
                          <m:fPr>
                            <m:ctrlPr>
                              <a:rPr lang="en-US" sz="2200" b="0" i="1">
                                <a:solidFill>
                                  <a:srgbClr val="003366"/>
                                </a:solidFill>
                                <a:latin typeface="Cambria Math" panose="02040503050406030204" pitchFamily="18" charset="0"/>
                              </a:rPr>
                            </m:ctrlPr>
                          </m:fPr>
                          <m:num>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𝐴</m:t>
                                </m:r>
                              </m:e>
                              <m:sub>
                                <m:r>
                                  <a:rPr lang="en-US" sz="2200" b="0" i="1">
                                    <a:solidFill>
                                      <a:srgbClr val="003366"/>
                                    </a:solidFill>
                                    <a:latin typeface="Cambria Math" panose="02040503050406030204" pitchFamily="18" charset="0"/>
                                  </a:rPr>
                                  <m:t>𝑜</m:t>
                                </m:r>
                              </m:sub>
                            </m:sSub>
                          </m:num>
                          <m:den>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𝐴</m:t>
                                </m:r>
                              </m:e>
                              <m:sub>
                                <m:r>
                                  <a:rPr lang="en-US" sz="2200" b="0" i="1">
                                    <a:solidFill>
                                      <a:srgbClr val="003366"/>
                                    </a:solidFill>
                                    <a:latin typeface="Cambria Math" panose="02040503050406030204" pitchFamily="18" charset="0"/>
                                  </a:rPr>
                                  <m:t>𝑖</m:t>
                                </m:r>
                              </m:sub>
                            </m:sSub>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h</m:t>
                                </m:r>
                              </m:e>
                              <m:sub>
                                <m:r>
                                  <a:rPr lang="en-US" sz="2200" b="0" i="1">
                                    <a:solidFill>
                                      <a:srgbClr val="003366"/>
                                    </a:solidFill>
                                    <a:latin typeface="Cambria Math" panose="02040503050406030204" pitchFamily="18" charset="0"/>
                                  </a:rPr>
                                  <m:t>𝑡</m:t>
                                </m:r>
                              </m:sub>
                            </m:sSub>
                          </m:den>
                        </m:f>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𝐴</m:t>
                                </m:r>
                              </m:e>
                              <m:sub>
                                <m:r>
                                  <a:rPr lang="en-US" sz="2200" b="0" i="1">
                                    <a:solidFill>
                                      <a:srgbClr val="003366"/>
                                    </a:solidFill>
                                    <a:latin typeface="Cambria Math" panose="02040503050406030204" pitchFamily="18" charset="0"/>
                                  </a:rPr>
                                  <m:t>𝑜</m:t>
                                </m:r>
                              </m:sub>
                            </m:sSub>
                            <m:r>
                              <a:rPr lang="en-US" sz="2200" b="0" i="1">
                                <a:solidFill>
                                  <a:srgbClr val="003366"/>
                                </a:solidFill>
                                <a:latin typeface="Cambria Math" panose="02040503050406030204" pitchFamily="18" charset="0"/>
                              </a:rPr>
                              <m:t>𝑙𝑛</m:t>
                            </m:r>
                            <m:r>
                              <a:rPr lang="en-US" sz="2200" b="0">
                                <a:solidFill>
                                  <a:srgbClr val="003366"/>
                                </a:solidFill>
                                <a:latin typeface="Cambria Math" panose="02040503050406030204" pitchFamily="18" charset="0"/>
                              </a:rPr>
                              <m:t>⁡</m:t>
                            </m:r>
                            <m:r>
                              <a:rPr lang="en-US" sz="2200" b="0" i="1">
                                <a:solidFill>
                                  <a:srgbClr val="003366"/>
                                </a:solidFill>
                                <a:latin typeface="Cambria Math" panose="02040503050406030204" pitchFamily="18" charset="0"/>
                              </a:rPr>
                              <m:t>(</m:t>
                            </m:r>
                            <m:f>
                              <m:fPr>
                                <m:type m:val="lin"/>
                                <m:ctrlPr>
                                  <a:rPr lang="en-US" sz="2200" b="0" i="1">
                                    <a:solidFill>
                                      <a:srgbClr val="003366"/>
                                    </a:solidFill>
                                    <a:latin typeface="Cambria Math" panose="02040503050406030204" pitchFamily="18" charset="0"/>
                                  </a:rPr>
                                </m:ctrlPr>
                              </m:fPr>
                              <m:num>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𝐷</m:t>
                                    </m:r>
                                  </m:e>
                                  <m:sub>
                                    <m:r>
                                      <a:rPr lang="en-US" sz="2200" b="0" i="1">
                                        <a:solidFill>
                                          <a:srgbClr val="003366"/>
                                        </a:solidFill>
                                        <a:latin typeface="Cambria Math" panose="02040503050406030204" pitchFamily="18" charset="0"/>
                                      </a:rPr>
                                      <m:t>𝑜</m:t>
                                    </m:r>
                                  </m:sub>
                                </m:sSub>
                              </m:num>
                              <m:den>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𝐷</m:t>
                                    </m:r>
                                  </m:e>
                                  <m:sub>
                                    <m:r>
                                      <a:rPr lang="en-US" sz="2200" b="0" i="1">
                                        <a:solidFill>
                                          <a:srgbClr val="003366"/>
                                        </a:solidFill>
                                        <a:latin typeface="Cambria Math" panose="02040503050406030204" pitchFamily="18" charset="0"/>
                                      </a:rPr>
                                      <m:t>𝑖</m:t>
                                    </m:r>
                                  </m:sub>
                                </m:sSub>
                                <m:r>
                                  <a:rPr lang="en-US" sz="2200" b="0" i="1">
                                    <a:solidFill>
                                      <a:srgbClr val="003366"/>
                                    </a:solidFill>
                                    <a:latin typeface="Cambria Math" panose="02040503050406030204" pitchFamily="18" charset="0"/>
                                  </a:rPr>
                                  <m:t>)</m:t>
                                </m:r>
                              </m:den>
                            </m:f>
                          </m:num>
                          <m:den>
                            <m:r>
                              <a:rPr lang="en-US" sz="2200" b="0" i="1">
                                <a:solidFill>
                                  <a:srgbClr val="003366"/>
                                </a:solidFill>
                                <a:latin typeface="Cambria Math" panose="02040503050406030204" pitchFamily="18" charset="0"/>
                              </a:rPr>
                              <m:t>2</m:t>
                            </m:r>
                            <m:r>
                              <a:rPr lang="en-US" sz="2200" b="0" i="1">
                                <a:solidFill>
                                  <a:srgbClr val="003366"/>
                                </a:solidFill>
                                <a:latin typeface="Cambria Math" panose="02040503050406030204" pitchFamily="18" charset="0"/>
                              </a:rPr>
                              <m:t>𝜋</m:t>
                            </m:r>
                            <m:r>
                              <a:rPr lang="en-US" sz="2200" b="0" i="1">
                                <a:solidFill>
                                  <a:srgbClr val="003366"/>
                                </a:solidFill>
                                <a:latin typeface="Cambria Math" panose="02040503050406030204" pitchFamily="18" charset="0"/>
                              </a:rPr>
                              <m:t>𝐿</m:t>
                            </m:r>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𝑘</m:t>
                                </m:r>
                              </m:e>
                              <m:sub>
                                <m:r>
                                  <a:rPr lang="en-US" sz="2200" b="0" i="1">
                                    <a:solidFill>
                                      <a:srgbClr val="003366"/>
                                    </a:solidFill>
                                    <a:latin typeface="Cambria Math" panose="02040503050406030204" pitchFamily="18" charset="0"/>
                                  </a:rPr>
                                  <m:t>𝑡</m:t>
                                </m:r>
                              </m:sub>
                            </m:sSub>
                          </m:den>
                        </m:f>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h</m:t>
                                </m:r>
                              </m:e>
                              <m:sub>
                                <m:r>
                                  <a:rPr lang="en-US" sz="2200" b="0" i="1">
                                    <a:solidFill>
                                      <a:srgbClr val="003366"/>
                                    </a:solidFill>
                                    <a:latin typeface="Cambria Math" panose="02040503050406030204" pitchFamily="18" charset="0"/>
                                  </a:rPr>
                                  <m:t>𝑜</m:t>
                                </m:r>
                              </m:sub>
                            </m:sSub>
                          </m:den>
                        </m:f>
                      </m:den>
                    </m:f>
                    <m:r>
                      <a:rPr lang="en-US" sz="2200" b="0" i="1">
                        <a:solidFill>
                          <a:srgbClr val="003366"/>
                        </a:solidFill>
                        <a:latin typeface="Cambria Math" panose="02040503050406030204" pitchFamily="18" charset="0"/>
                      </a:rPr>
                      <m:t>=</m:t>
                    </m:r>
                    <m:r>
                      <a:rPr lang="en-US" sz="2200" b="0" i="1" smtClean="0">
                        <a:solidFill>
                          <a:srgbClr val="003366"/>
                        </a:solidFill>
                        <a:latin typeface="Cambria Math" panose="02040503050406030204" pitchFamily="18" charset="0"/>
                      </a:rPr>
                      <m:t>832.68</m:t>
                    </m:r>
                    <m:f>
                      <m:fPr>
                        <m:ctrlP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𝑊</m:t>
                        </m:r>
                      </m:num>
                      <m:den>
                        <m:sSup>
                          <m:sSupPr>
                            <m:ctrlPr>
                              <a:rPr lang="en-US" sz="2200" b="0" i="1" kern="100">
                                <a:solidFill>
                                  <a:srgbClr val="003366"/>
                                </a:solidFill>
                                <a:latin typeface="Cambria Math" panose="02040503050406030204" pitchFamily="18" charset="0"/>
                                <a:cs typeface="Times New Roman" panose="02020603050405020304" pitchFamily="18" charset="0"/>
                              </a:rPr>
                            </m:ctrlPr>
                          </m:sSupPr>
                          <m:e>
                            <m:r>
                              <a:rPr lang="en-US" sz="2200" b="0" i="1" kern="100">
                                <a:solidFill>
                                  <a:srgbClr val="003366"/>
                                </a:solidFill>
                                <a:latin typeface="Cambria Math" panose="02040503050406030204" pitchFamily="18" charset="0"/>
                                <a:cs typeface="Times New Roman" panose="02020603050405020304" pitchFamily="18" charset="0"/>
                              </a:rPr>
                              <m:t>𝑚</m:t>
                            </m:r>
                          </m:e>
                          <m:sup>
                            <m:r>
                              <a:rPr lang="en-US" sz="2200" b="0" i="1" kern="100">
                                <a:solidFill>
                                  <a:srgbClr val="003366"/>
                                </a:solidFill>
                                <a:latin typeface="Cambria Math" panose="02040503050406030204" pitchFamily="18" charset="0"/>
                                <a:cs typeface="Times New Roman" panose="02020603050405020304" pitchFamily="18" charset="0"/>
                              </a:rPr>
                              <m:t>2</m:t>
                            </m:r>
                          </m:sup>
                        </m:sSup>
                        <m:r>
                          <a:rPr lang="en-US" sz="2200" b="0" i="1" kern="100">
                            <a:solidFill>
                              <a:srgbClr val="003366"/>
                            </a:solidFill>
                            <a:latin typeface="Cambria Math" panose="02040503050406030204" pitchFamily="18" charset="0"/>
                            <a:cs typeface="Times New Roman" panose="02020603050405020304" pitchFamily="18" charset="0"/>
                          </a:rPr>
                          <m:t>𝐾</m:t>
                        </m:r>
                      </m:den>
                    </m:f>
                    <m:r>
                      <a:rPr lang="en-US" sz="2200" b="0" i="0" smtClean="0">
                        <a:solidFill>
                          <a:srgbClr val="003366"/>
                        </a:solidFill>
                        <a:latin typeface="Cambria Math" panose="02040503050406030204" pitchFamily="18" charset="0"/>
                      </a:rPr>
                      <m:t>⇒</m:t>
                    </m:r>
                  </m:oMath>
                </a14:m>
                <a:r>
                  <a:rPr lang="en-US" sz="2200" b="0">
                    <a:solidFill>
                      <a:srgbClr val="003366"/>
                    </a:solidFill>
                  </a:rPr>
                  <a:t>        </a:t>
                </a:r>
                <a14:m>
                  <m:oMath xmlns:m="http://schemas.openxmlformats.org/officeDocument/2006/math">
                    <m:r>
                      <a:rPr lang="en-US" sz="2200" b="0" i="1">
                        <a:solidFill>
                          <a:srgbClr val="003366"/>
                        </a:solidFill>
                        <a:latin typeface="Cambria Math" panose="02040503050406030204" pitchFamily="18" charset="0"/>
                      </a:rPr>
                      <m:t>𝑁𝑇𝑈</m:t>
                    </m:r>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𝑈𝐴</m:t>
                        </m:r>
                      </m:num>
                      <m:den>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𝐶</m:t>
                            </m:r>
                          </m:e>
                          <m:sub>
                            <m:r>
                              <a:rPr lang="en-US" sz="2200" b="0" i="1">
                                <a:solidFill>
                                  <a:srgbClr val="003366"/>
                                </a:solidFill>
                                <a:latin typeface="Cambria Math" panose="02040503050406030204" pitchFamily="18" charset="0"/>
                              </a:rPr>
                              <m:t>𝑚𝑖𝑛</m:t>
                            </m:r>
                          </m:sub>
                        </m:sSub>
                      </m:den>
                    </m:f>
                    <m:r>
                      <a:rPr lang="en-US" sz="2200" b="0" i="1">
                        <a:solidFill>
                          <a:srgbClr val="003366"/>
                        </a:solidFill>
                        <a:latin typeface="Cambria Math" panose="02040503050406030204" pitchFamily="18" charset="0"/>
                      </a:rPr>
                      <m:t>=</m:t>
                    </m:r>
                    <m:r>
                      <a:rPr lang="en-US" sz="2200" b="0" i="1" smtClean="0">
                        <a:solidFill>
                          <a:srgbClr val="003366"/>
                        </a:solidFill>
                        <a:latin typeface="Cambria Math" panose="02040503050406030204" pitchFamily="18" charset="0"/>
                      </a:rPr>
                      <m:t>24.72</m:t>
                    </m:r>
                  </m:oMath>
                </a14:m>
                <a:endParaRPr lang="en-US" sz="2200" b="0" i="1">
                  <a:solidFill>
                    <a:srgbClr val="003366"/>
                  </a:solidFill>
                  <a:latin typeface="Cambria Math" panose="02040503050406030204" pitchFamily="18" charset="0"/>
                </a:endParaRPr>
              </a:p>
              <a:p>
                <a:pPr marL="0" indent="0">
                  <a:lnSpc>
                    <a:spcPct val="114999"/>
                  </a:lnSpc>
                  <a:spcBef>
                    <a:spcPts val="0"/>
                  </a:spcBef>
                  <a:buNone/>
                </a:pPr>
                <a14:m>
                  <m:oMathPara xmlns:m="http://schemas.openxmlformats.org/officeDocument/2006/math">
                    <m:oMathParaPr>
                      <m:jc m:val="centerGroup"/>
                    </m:oMathParaPr>
                    <m:oMath xmlns:m="http://schemas.openxmlformats.org/officeDocument/2006/math">
                      <m:r>
                        <a:rPr lang="en-US" sz="2200" b="0" i="1" smtClean="0">
                          <a:solidFill>
                            <a:srgbClr val="003366"/>
                          </a:solidFill>
                          <a:latin typeface="Cambria Math" panose="02040503050406030204" pitchFamily="18" charset="0"/>
                        </a:rPr>
                        <m:t>  </m:t>
                      </m:r>
                    </m:oMath>
                  </m:oMathPara>
                </a14:m>
                <a:endParaRPr lang="en-US" sz="2200" b="0">
                  <a:solidFill>
                    <a:srgbClr val="003366"/>
                  </a:solidFill>
                </a:endParaRPr>
              </a:p>
              <a:p>
                <a:pPr marL="0" indent="0">
                  <a:lnSpc>
                    <a:spcPct val="114999"/>
                  </a:lnSpc>
                  <a:spcBef>
                    <a:spcPts val="0"/>
                  </a:spcBef>
                  <a:buNone/>
                </a:pPr>
                <a14:m>
                  <m:oMath xmlns:m="http://schemas.openxmlformats.org/officeDocument/2006/math">
                    <m:r>
                      <a:rPr lang="en-US" sz="2200" b="0" i="1" kern="100">
                        <a:solidFill>
                          <a:srgbClr val="003366"/>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b="0">
                    <a:solidFill>
                      <a:srgbClr val="003366"/>
                    </a:solidFill>
                  </a:rPr>
                  <a:t>    </a:t>
                </a:r>
                <a14:m>
                  <m:oMath xmlns:m="http://schemas.openxmlformats.org/officeDocument/2006/math">
                    <m:sSub>
                      <m:sSubPr>
                        <m:ctrlPr>
                          <a:rPr lang="en-US" sz="2200" b="0" i="1" kern="0" smtClean="0">
                            <a:solidFill>
                              <a:srgbClr val="003366"/>
                            </a:solidFill>
                            <a:effectLst/>
                            <a:latin typeface="Cambria Math" panose="02040503050406030204" pitchFamily="18" charset="0"/>
                            <a:ea typeface="Calibri" panose="020F0502020204030204" pitchFamily="34"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𝑟</m:t>
                        </m:r>
                      </m:sub>
                    </m:s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b="0" i="1" kern="0">
                            <a:solidFill>
                              <a:srgbClr val="003366"/>
                            </a:solidFill>
                            <a:effectLst/>
                            <a:latin typeface="Cambria Math" panose="02040503050406030204" pitchFamily="18" charset="0"/>
                            <a:ea typeface="Calibri" panose="020F0502020204030204" pitchFamily="34" charset="0"/>
                          </a:rPr>
                        </m:ctrlPr>
                      </m:fPr>
                      <m:num>
                        <m:sSub>
                          <m:sSubPr>
                            <m:ctrlPr>
                              <a:rPr lang="en-US" sz="2200" b="0" i="1" kern="0">
                                <a:solidFill>
                                  <a:srgbClr val="003366"/>
                                </a:solidFill>
                                <a:effectLst/>
                                <a:latin typeface="Cambria Math" panose="02040503050406030204" pitchFamily="18" charset="0"/>
                                <a:ea typeface="Calibri" panose="020F0502020204030204" pitchFamily="34"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num>
                      <m:den>
                        <m:sSub>
                          <m:sSubPr>
                            <m:ctrlPr>
                              <a:rPr lang="en-US" sz="2200" b="0" i="1" kern="0">
                                <a:solidFill>
                                  <a:srgbClr val="003366"/>
                                </a:solidFill>
                                <a:effectLst/>
                                <a:latin typeface="Cambria Math" panose="02040503050406030204" pitchFamily="18" charset="0"/>
                                <a:ea typeface="Calibri" panose="020F0502020204030204" pitchFamily="34" charset="0"/>
                              </a:rPr>
                            </m:ctrlPr>
                          </m:sSubPr>
                          <m:e>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den>
                    </m:f>
                    <m:r>
                      <a:rPr lang="en-US" sz="2200" b="0" i="1" kern="10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=.884</m:t>
                    </m:r>
                    <m:r>
                      <a:rPr lang="en-US" sz="2200" b="0" i="1" kern="100"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200" b="0" i="1">
                        <a:solidFill>
                          <a:srgbClr val="003366"/>
                        </a:solidFill>
                        <a:latin typeface="Cambria Math" panose="02040503050406030204" pitchFamily="18" charset="0"/>
                      </a:rPr>
                      <m:t>𝜀</m:t>
                    </m:r>
                    <m:r>
                      <a:rPr lang="en-US" sz="2200" b="0" i="1">
                        <a:solidFill>
                          <a:srgbClr val="003366"/>
                        </a:solidFill>
                        <a:latin typeface="Cambria Math" panose="02040503050406030204" pitchFamily="18" charset="0"/>
                      </a:rPr>
                      <m:t>=2{1+</m:t>
                    </m:r>
                    <m:sSub>
                      <m:sSubPr>
                        <m:ctrlPr>
                          <a:rPr lang="en-US" sz="2200" b="0" i="1">
                            <a:solidFill>
                              <a:srgbClr val="003366"/>
                            </a:solidFill>
                            <a:latin typeface="Cambria Math" panose="02040503050406030204" pitchFamily="18" charset="0"/>
                          </a:rPr>
                        </m:ctrlPr>
                      </m:sSubPr>
                      <m:e>
                        <m:r>
                          <a:rPr lang="en-US" sz="2200" b="0" i="1">
                            <a:solidFill>
                              <a:srgbClr val="003366"/>
                            </a:solidFill>
                            <a:latin typeface="Cambria Math" panose="02040503050406030204" pitchFamily="18" charset="0"/>
                          </a:rPr>
                          <m:t>𝐶</m:t>
                        </m:r>
                      </m:e>
                      <m:sub>
                        <m:r>
                          <a:rPr lang="en-US" sz="2200" b="0" i="1">
                            <a:solidFill>
                              <a:srgbClr val="003366"/>
                            </a:solidFill>
                            <a:latin typeface="Cambria Math" panose="02040503050406030204" pitchFamily="18" charset="0"/>
                          </a:rPr>
                          <m:t>𝑟</m:t>
                        </m:r>
                      </m:sub>
                    </m:sSub>
                    <m:r>
                      <a:rPr lang="en-US" sz="2200" b="0" i="1">
                        <a:solidFill>
                          <a:srgbClr val="003366"/>
                        </a:solidFill>
                        <a:latin typeface="Cambria Math" panose="02040503050406030204" pitchFamily="18" charset="0"/>
                      </a:rPr>
                      <m:t>+</m:t>
                    </m:r>
                    <m:d>
                      <m:dPr>
                        <m:ctrlPr>
                          <a:rPr lang="en-US" sz="2200" b="0" i="1">
                            <a:solidFill>
                              <a:srgbClr val="003366"/>
                            </a:solidFill>
                            <a:latin typeface="Cambria Math" panose="02040503050406030204" pitchFamily="18" charset="0"/>
                          </a:rPr>
                        </m:ctrlPr>
                      </m:dPr>
                      <m:e>
                        <m:r>
                          <a:rPr lang="en-US" sz="2200" b="0" i="1">
                            <a:solidFill>
                              <a:srgbClr val="003366"/>
                            </a:solidFill>
                            <a:latin typeface="Cambria Math" panose="02040503050406030204" pitchFamily="18" charset="0"/>
                          </a:rPr>
                          <m:t>1+</m:t>
                        </m:r>
                        <m:sSubSup>
                          <m:sSubSupPr>
                            <m:ctrlPr>
                              <a:rPr lang="en-US" sz="2200" b="0" i="1">
                                <a:solidFill>
                                  <a:srgbClr val="003366"/>
                                </a:solidFill>
                                <a:latin typeface="Cambria Math" panose="02040503050406030204" pitchFamily="18" charset="0"/>
                              </a:rPr>
                            </m:ctrlPr>
                          </m:sSubSupPr>
                          <m:e>
                            <m:r>
                              <a:rPr lang="en-US" sz="2200" b="0" i="1">
                                <a:solidFill>
                                  <a:srgbClr val="003366"/>
                                </a:solidFill>
                                <a:latin typeface="Cambria Math" panose="02040503050406030204" pitchFamily="18" charset="0"/>
                              </a:rPr>
                              <m:t>𝐶</m:t>
                            </m:r>
                          </m:e>
                          <m:sub>
                            <m:r>
                              <a:rPr lang="en-US" sz="2200" b="0" i="1">
                                <a:solidFill>
                                  <a:srgbClr val="003366"/>
                                </a:solidFill>
                                <a:latin typeface="Cambria Math" panose="02040503050406030204" pitchFamily="18" charset="0"/>
                              </a:rPr>
                              <m:t>𝑟</m:t>
                            </m:r>
                          </m:sub>
                          <m:sup>
                            <m:r>
                              <a:rPr lang="en-US" sz="2200" b="0" i="1">
                                <a:solidFill>
                                  <a:srgbClr val="003366"/>
                                </a:solidFill>
                                <a:latin typeface="Cambria Math" panose="02040503050406030204" pitchFamily="18" charset="0"/>
                              </a:rPr>
                              <m:t>2</m:t>
                            </m:r>
                          </m:sup>
                        </m:sSubSup>
                      </m:e>
                    </m:d>
                    <m:r>
                      <a:rPr lang="en-US" sz="2200" b="0" i="1">
                        <a:solidFill>
                          <a:srgbClr val="003366"/>
                        </a:solidFill>
                        <a:latin typeface="Cambria Math" panose="02040503050406030204" pitchFamily="18" charset="0"/>
                      </a:rPr>
                      <m:t>[</m:t>
                    </m:r>
                    <m:f>
                      <m:fPr>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r>
                          <a:rPr lang="en-US" sz="2200" b="0" i="1">
                            <a:solidFill>
                              <a:srgbClr val="003366"/>
                            </a:solidFill>
                            <a:latin typeface="Cambria Math" panose="02040503050406030204" pitchFamily="18" charset="0"/>
                          </a:rPr>
                          <m:t>𝑒𝑥𝑝</m:t>
                        </m:r>
                        <m:r>
                          <a:rPr lang="en-US" sz="2200" b="0" i="1">
                            <a:solidFill>
                              <a:srgbClr val="003366"/>
                            </a:solidFill>
                            <a:latin typeface="Cambria Math" panose="02040503050406030204" pitchFamily="18" charset="0"/>
                          </a:rPr>
                          <m:t>[−(</m:t>
                        </m:r>
                        <m:r>
                          <a:rPr lang="en-US" sz="2200" b="0" i="1">
                            <a:solidFill>
                              <a:srgbClr val="003366"/>
                            </a:solidFill>
                            <a:latin typeface="Cambria Math" panose="02040503050406030204" pitchFamily="18" charset="0"/>
                          </a:rPr>
                          <m:t>𝑁𝑇𝑈</m:t>
                        </m:r>
                        <m:r>
                          <a:rPr lang="en-US" sz="2200" b="0" i="1">
                            <a:solidFill>
                              <a:srgbClr val="003366"/>
                            </a:solidFill>
                            <a:latin typeface="Cambria Math" panose="02040503050406030204" pitchFamily="18" charset="0"/>
                          </a:rPr>
                          <m:t>)(1+</m:t>
                        </m:r>
                        <m:sSubSup>
                          <m:sSubSupPr>
                            <m:ctrlPr>
                              <a:rPr lang="en-US" sz="2200" b="0" i="1">
                                <a:solidFill>
                                  <a:srgbClr val="003366"/>
                                </a:solidFill>
                                <a:latin typeface="Cambria Math" panose="02040503050406030204" pitchFamily="18" charset="0"/>
                              </a:rPr>
                            </m:ctrlPr>
                          </m:sSubSupPr>
                          <m:e>
                            <m:r>
                              <a:rPr lang="en-US" sz="2200" b="0" i="1">
                                <a:solidFill>
                                  <a:srgbClr val="003366"/>
                                </a:solidFill>
                                <a:latin typeface="Cambria Math" panose="02040503050406030204" pitchFamily="18" charset="0"/>
                              </a:rPr>
                              <m:t>𝐶</m:t>
                            </m:r>
                          </m:e>
                          <m:sub>
                            <m:r>
                              <a:rPr lang="en-US" sz="2200" b="0" i="1">
                                <a:solidFill>
                                  <a:srgbClr val="003366"/>
                                </a:solidFill>
                                <a:latin typeface="Cambria Math" panose="02040503050406030204" pitchFamily="18" charset="0"/>
                              </a:rPr>
                              <m:t>𝑟</m:t>
                            </m:r>
                          </m:sub>
                          <m:sup>
                            <m:r>
                              <a:rPr lang="en-US" sz="2200" b="0" i="1">
                                <a:solidFill>
                                  <a:srgbClr val="003366"/>
                                </a:solidFill>
                                <a:latin typeface="Cambria Math" panose="02040503050406030204" pitchFamily="18" charset="0"/>
                              </a:rPr>
                              <m:t>2</m:t>
                            </m:r>
                          </m:sup>
                        </m:sSubSup>
                        <m:sSup>
                          <m:sSupPr>
                            <m:ctrlPr>
                              <a:rPr lang="en-US" sz="2200" b="0" i="1">
                                <a:solidFill>
                                  <a:srgbClr val="003366"/>
                                </a:solidFill>
                                <a:latin typeface="Cambria Math" panose="02040503050406030204" pitchFamily="18" charset="0"/>
                              </a:rPr>
                            </m:ctrlPr>
                          </m:sSupPr>
                          <m:e>
                            <m:r>
                              <a:rPr lang="en-US" sz="2200" b="0" i="1">
                                <a:solidFill>
                                  <a:srgbClr val="003366"/>
                                </a:solidFill>
                                <a:latin typeface="Cambria Math" panose="02040503050406030204" pitchFamily="18" charset="0"/>
                              </a:rPr>
                              <m:t>)</m:t>
                            </m:r>
                          </m:e>
                          <m:sup>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r>
                                  <a:rPr lang="en-US" sz="2200" b="0" i="1">
                                    <a:solidFill>
                                      <a:srgbClr val="003366"/>
                                    </a:solidFill>
                                    <a:latin typeface="Cambria Math" panose="02040503050406030204" pitchFamily="18" charset="0"/>
                                  </a:rPr>
                                  <m:t>2)</m:t>
                                </m:r>
                              </m:den>
                            </m:f>
                          </m:sup>
                        </m:sSup>
                        <m:r>
                          <a:rPr lang="en-US" sz="2200" b="0" i="1">
                            <a:solidFill>
                              <a:srgbClr val="003366"/>
                            </a:solidFill>
                            <a:latin typeface="Cambria Math" panose="02040503050406030204" pitchFamily="18" charset="0"/>
                          </a:rPr>
                          <m:t>]</m:t>
                        </m:r>
                      </m:num>
                      <m:den>
                        <m:r>
                          <a:rPr lang="en-US" sz="2200" b="0" i="1">
                            <a:solidFill>
                              <a:srgbClr val="003366"/>
                            </a:solidFill>
                            <a:latin typeface="Cambria Math" panose="02040503050406030204" pitchFamily="18" charset="0"/>
                          </a:rPr>
                          <m:t>1−</m:t>
                        </m:r>
                        <m:r>
                          <a:rPr lang="en-US" sz="2200" b="0" i="1">
                            <a:solidFill>
                              <a:srgbClr val="003366"/>
                            </a:solidFill>
                            <a:latin typeface="Cambria Math" panose="02040503050406030204" pitchFamily="18" charset="0"/>
                          </a:rPr>
                          <m:t>𝑒𝑥𝑝</m:t>
                        </m:r>
                        <m:r>
                          <a:rPr lang="en-US" sz="2200" b="0" i="1">
                            <a:solidFill>
                              <a:srgbClr val="003366"/>
                            </a:solidFill>
                            <a:latin typeface="Cambria Math" panose="02040503050406030204" pitchFamily="18" charset="0"/>
                          </a:rPr>
                          <m:t>[−(</m:t>
                        </m:r>
                        <m:r>
                          <a:rPr lang="en-US" sz="2200" b="0" i="1">
                            <a:solidFill>
                              <a:srgbClr val="003366"/>
                            </a:solidFill>
                            <a:latin typeface="Cambria Math" panose="02040503050406030204" pitchFamily="18" charset="0"/>
                          </a:rPr>
                          <m:t>𝑁𝑇𝑈</m:t>
                        </m:r>
                        <m:r>
                          <a:rPr lang="en-US" sz="2200" b="0" i="1">
                            <a:solidFill>
                              <a:srgbClr val="003366"/>
                            </a:solidFill>
                            <a:latin typeface="Cambria Math" panose="02040503050406030204" pitchFamily="18" charset="0"/>
                          </a:rPr>
                          <m:t>)(1+</m:t>
                        </m:r>
                        <m:sSubSup>
                          <m:sSubSupPr>
                            <m:ctrlPr>
                              <a:rPr lang="en-US" sz="2200" b="0" i="1">
                                <a:solidFill>
                                  <a:srgbClr val="003366"/>
                                </a:solidFill>
                                <a:latin typeface="Cambria Math" panose="02040503050406030204" pitchFamily="18" charset="0"/>
                              </a:rPr>
                            </m:ctrlPr>
                          </m:sSubSupPr>
                          <m:e>
                            <m:r>
                              <a:rPr lang="en-US" sz="2200" b="0" i="1">
                                <a:solidFill>
                                  <a:srgbClr val="003366"/>
                                </a:solidFill>
                                <a:latin typeface="Cambria Math" panose="02040503050406030204" pitchFamily="18" charset="0"/>
                              </a:rPr>
                              <m:t>𝐶</m:t>
                            </m:r>
                          </m:e>
                          <m:sub>
                            <m:r>
                              <a:rPr lang="en-US" sz="2200" b="0" i="1">
                                <a:solidFill>
                                  <a:srgbClr val="003366"/>
                                </a:solidFill>
                                <a:latin typeface="Cambria Math" panose="02040503050406030204" pitchFamily="18" charset="0"/>
                              </a:rPr>
                              <m:t>𝑟</m:t>
                            </m:r>
                          </m:sub>
                          <m:sup>
                            <m:r>
                              <a:rPr lang="en-US" sz="2200" b="0" i="1">
                                <a:solidFill>
                                  <a:srgbClr val="003366"/>
                                </a:solidFill>
                                <a:latin typeface="Cambria Math" panose="02040503050406030204" pitchFamily="18" charset="0"/>
                              </a:rPr>
                              <m:t>2</m:t>
                            </m:r>
                          </m:sup>
                        </m:sSubSup>
                        <m:sSup>
                          <m:sSupPr>
                            <m:ctrlPr>
                              <a:rPr lang="en-US" sz="2200" b="0" i="1">
                                <a:solidFill>
                                  <a:srgbClr val="003366"/>
                                </a:solidFill>
                                <a:latin typeface="Cambria Math" panose="02040503050406030204" pitchFamily="18" charset="0"/>
                              </a:rPr>
                            </m:ctrlPr>
                          </m:sSupPr>
                          <m:e>
                            <m:r>
                              <a:rPr lang="en-US" sz="2200" b="0" i="1">
                                <a:solidFill>
                                  <a:srgbClr val="003366"/>
                                </a:solidFill>
                                <a:latin typeface="Cambria Math" panose="02040503050406030204" pitchFamily="18" charset="0"/>
                              </a:rPr>
                              <m:t>)</m:t>
                            </m:r>
                          </m:e>
                          <m:sup>
                            <m:f>
                              <m:fPr>
                                <m:type m:val="lin"/>
                                <m:ctrlPr>
                                  <a:rPr lang="en-US" sz="2200" b="0" i="1">
                                    <a:solidFill>
                                      <a:srgbClr val="003366"/>
                                    </a:solidFill>
                                    <a:latin typeface="Cambria Math" panose="02040503050406030204" pitchFamily="18" charset="0"/>
                                  </a:rPr>
                                </m:ctrlPr>
                              </m:fPr>
                              <m:num>
                                <m:r>
                                  <a:rPr lang="en-US" sz="2200" b="0" i="1">
                                    <a:solidFill>
                                      <a:srgbClr val="003366"/>
                                    </a:solidFill>
                                    <a:latin typeface="Cambria Math" panose="02040503050406030204" pitchFamily="18" charset="0"/>
                                  </a:rPr>
                                  <m:t>(1</m:t>
                                </m:r>
                              </m:num>
                              <m:den>
                                <m:r>
                                  <a:rPr lang="en-US" sz="2200" b="0" i="1">
                                    <a:solidFill>
                                      <a:srgbClr val="003366"/>
                                    </a:solidFill>
                                    <a:latin typeface="Cambria Math" panose="02040503050406030204" pitchFamily="18" charset="0"/>
                                  </a:rPr>
                                  <m:t>2)</m:t>
                                </m:r>
                              </m:den>
                            </m:f>
                          </m:sup>
                        </m:sSup>
                        <m:r>
                          <a:rPr lang="en-US" sz="2200" b="0" i="1">
                            <a:solidFill>
                              <a:srgbClr val="003366"/>
                            </a:solidFill>
                            <a:latin typeface="Cambria Math" panose="02040503050406030204" pitchFamily="18" charset="0"/>
                          </a:rPr>
                          <m:t>]</m:t>
                        </m:r>
                      </m:den>
                    </m:f>
                    <m:sSup>
                      <m:sSupPr>
                        <m:ctrlPr>
                          <a:rPr lang="en-US" sz="2200" b="0" i="1">
                            <a:solidFill>
                              <a:srgbClr val="003366"/>
                            </a:solidFill>
                            <a:latin typeface="Cambria Math" panose="02040503050406030204" pitchFamily="18" charset="0"/>
                          </a:rPr>
                        </m:ctrlPr>
                      </m:sSupPr>
                      <m:e>
                        <m:r>
                          <a:rPr lang="en-US" sz="2200" b="0" i="1">
                            <a:solidFill>
                              <a:srgbClr val="003366"/>
                            </a:solidFill>
                            <a:latin typeface="Cambria Math" panose="02040503050406030204" pitchFamily="18" charset="0"/>
                          </a:rPr>
                          <m:t>}</m:t>
                        </m:r>
                      </m:e>
                      <m:sup>
                        <m:r>
                          <a:rPr lang="en-US" sz="2200" b="0" i="1">
                            <a:solidFill>
                              <a:srgbClr val="003366"/>
                            </a:solidFill>
                            <a:latin typeface="Cambria Math" panose="02040503050406030204" pitchFamily="18" charset="0"/>
                          </a:rPr>
                          <m:t>−1</m:t>
                        </m:r>
                      </m:sup>
                    </m:sSup>
                    <m:r>
                      <a:rPr lang="en-US" sz="2200" b="0" i="1">
                        <a:solidFill>
                          <a:srgbClr val="003366"/>
                        </a:solidFill>
                        <a:latin typeface="Cambria Math" panose="02040503050406030204" pitchFamily="18" charset="0"/>
                      </a:rPr>
                      <m:t>=.621=62.1%</m:t>
                    </m:r>
                  </m:oMath>
                </a14:m>
                <a:endParaRPr lang="en-US" sz="2200" b="0">
                  <a:solidFill>
                    <a:srgbClr val="003366"/>
                  </a:solidFill>
                </a:endParaRPr>
              </a:p>
              <a:p>
                <a:pPr marL="0" indent="0">
                  <a:lnSpc>
                    <a:spcPct val="114999"/>
                  </a:lnSpc>
                  <a:spcBef>
                    <a:spcPts val="0"/>
                  </a:spcBef>
                  <a:buNone/>
                </a:pPr>
                <a:endParaRPr lang="en-US" sz="2000" b="0">
                  <a:solidFill>
                    <a:srgbClr val="003366"/>
                  </a:solidFill>
                </a:endParaRPr>
              </a:p>
              <a:p>
                <a:endParaRPr lang="en-US">
                  <a:solidFill>
                    <a:srgbClr val="003366"/>
                  </a:solidFill>
                </a:endParaRPr>
              </a:p>
            </p:txBody>
          </p:sp>
        </mc:Choice>
        <mc:Fallback>
          <p:sp>
            <p:nvSpPr>
              <p:cNvPr id="3" name="Text Placeholder 2">
                <a:extLst>
                  <a:ext uri="{FF2B5EF4-FFF2-40B4-BE49-F238E27FC236}">
                    <a16:creationId xmlns:a16="http://schemas.microsoft.com/office/drawing/2014/main" id="{804BCADD-2153-40B4-AF4C-FFF72DA6DCE3}"/>
                  </a:ext>
                </a:extLst>
              </p:cNvPr>
              <p:cNvSpPr>
                <a:spLocks noGrp="1" noRot="1" noChangeAspect="1" noMove="1" noResize="1" noEditPoints="1" noAdjustHandles="1" noChangeArrowheads="1" noChangeShapeType="1" noTextEdit="1"/>
              </p:cNvSpPr>
              <p:nvPr>
                <p:ph type="body" idx="1"/>
              </p:nvPr>
            </p:nvSpPr>
            <p:spPr>
              <a:xfrm>
                <a:off x="1059481" y="1581210"/>
                <a:ext cx="6840049" cy="5034988"/>
              </a:xfrm>
              <a:blipFill>
                <a:blip r:embed="rId2"/>
                <a:stretch>
                  <a:fillRect l="-624" t="-96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2BBF21A-D12F-4536-AF34-56D6A22F797F}"/>
              </a:ext>
            </a:extLst>
          </p:cNvPr>
          <p:cNvSpPr txBox="1"/>
          <p:nvPr/>
        </p:nvSpPr>
        <p:spPr>
          <a:xfrm>
            <a:off x="7094398" y="2052488"/>
            <a:ext cx="4729018" cy="1169551"/>
          </a:xfrm>
          <a:prstGeom prst="rect">
            <a:avLst/>
          </a:prstGeom>
          <a:noFill/>
        </p:spPr>
        <p:txBody>
          <a:bodyPr wrap="square" lIns="91440" tIns="45720" rIns="91440" bIns="45720" anchor="t">
            <a:spAutoFit/>
          </a:bodyPr>
          <a:lstStyle/>
          <a:p>
            <a:r>
              <a:rPr lang="en-US" b="1">
                <a:solidFill>
                  <a:srgbClr val="003366"/>
                </a:solidFill>
              </a:rPr>
              <a:t>Results</a:t>
            </a:r>
          </a:p>
          <a:p>
            <a:r>
              <a:rPr lang="en-US">
                <a:solidFill>
                  <a:srgbClr val="003366"/>
                </a:solidFill>
              </a:rPr>
              <a:t>For 𝐶_𝑟  =.884, 𝜀_𝑚𝑎𝑥 of 62% is reached at approximately NTU=5.5 according to [5] so this design has enough heat transfer that internal inefficiencies should not affect our 𝜀_actual.</a:t>
            </a:r>
          </a:p>
        </p:txBody>
      </p:sp>
    </p:spTree>
    <p:extLst>
      <p:ext uri="{BB962C8B-B14F-4D97-AF65-F5344CB8AC3E}">
        <p14:creationId xmlns:p14="http://schemas.microsoft.com/office/powerpoint/2010/main" val="321866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D90A-6BAA-4739-B958-707C452B0B7B}"/>
              </a:ext>
            </a:extLst>
          </p:cNvPr>
          <p:cNvSpPr>
            <a:spLocks noGrp="1"/>
          </p:cNvSpPr>
          <p:nvPr>
            <p:ph type="title"/>
          </p:nvPr>
        </p:nvSpPr>
        <p:spPr/>
        <p:txBody>
          <a:bodyPr>
            <a:normAutofit fontScale="90000"/>
          </a:bodyPr>
          <a:lstStyle/>
          <a:p>
            <a:r>
              <a:rPr lang="en-US"/>
              <a:t>Mathematical Modeling – Ice Water Amount </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F6BF7CE-5E9A-4BFB-9935-FB1F13E2B0D0}"/>
                  </a:ext>
                </a:extLst>
              </p:cNvPr>
              <p:cNvSpPr>
                <a:spLocks noGrp="1"/>
              </p:cNvSpPr>
              <p:nvPr>
                <p:ph type="body" idx="1"/>
              </p:nvPr>
            </p:nvSpPr>
            <p:spPr>
              <a:xfrm>
                <a:off x="534554" y="1690688"/>
                <a:ext cx="11122891" cy="4351338"/>
              </a:xfrm>
            </p:spPr>
            <p:txBody>
              <a:bodyPr>
                <a:normAutofit fontScale="55000" lnSpcReduction="20000"/>
              </a:bodyPr>
              <a:lstStyle/>
              <a:p>
                <a:pPr marL="0" lvl="0" indent="0" algn="l">
                  <a:lnSpc>
                    <a:spcPct val="100000"/>
                  </a:lnSpc>
                  <a:spcBef>
                    <a:spcPts val="0"/>
                  </a:spcBef>
                  <a:spcAft>
                    <a:spcPts val="0"/>
                  </a:spcAft>
                  <a:buNone/>
                </a:pPr>
                <a:r>
                  <a:rPr lang="en-US">
                    <a:solidFill>
                      <a:srgbClr val="003366"/>
                    </a:solidFill>
                  </a:rPr>
                  <a:t>Assumptions</a:t>
                </a:r>
              </a:p>
              <a:p>
                <a:pPr marL="285750" indent="-285750">
                  <a:lnSpc>
                    <a:spcPct val="100000"/>
                  </a:lnSpc>
                  <a:spcBef>
                    <a:spcPts val="0"/>
                  </a:spcBef>
                </a:pPr>
                <a:r>
                  <a:rPr lang="en-US" b="0">
                    <a:solidFill>
                      <a:srgbClr val="003366"/>
                    </a:solidFill>
                  </a:rPr>
                  <a:t>The ice we will be at </a:t>
                </a:r>
                <a14:m>
                  <m:oMath xmlns:m="http://schemas.openxmlformats.org/officeDocument/2006/math">
                    <m:sSup>
                      <m:sSupPr>
                        <m:ctrlPr>
                          <a:rPr lang="en-US" b="0" i="1" smtClean="0">
                            <a:solidFill>
                              <a:srgbClr val="003366"/>
                            </a:solidFill>
                            <a:latin typeface="Cambria Math" panose="02040503050406030204" pitchFamily="18" charset="0"/>
                          </a:rPr>
                        </m:ctrlPr>
                      </m:sSupPr>
                      <m:e>
                        <m:r>
                          <a:rPr lang="en-US" b="0" i="1" smtClean="0">
                            <a:solidFill>
                              <a:srgbClr val="003366"/>
                            </a:solidFill>
                            <a:latin typeface="Cambria Math" panose="02040503050406030204" pitchFamily="18" charset="0"/>
                          </a:rPr>
                          <m:t>−20</m:t>
                        </m:r>
                      </m:e>
                      <m:sup>
                        <m:r>
                          <a:rPr lang="en-US" b="0" i="1" smtClean="0">
                            <a:solidFill>
                              <a:srgbClr val="003366"/>
                            </a:solidFill>
                            <a:latin typeface="Cambria Math" panose="02040503050406030204" pitchFamily="18" charset="0"/>
                          </a:rPr>
                          <m:t>0</m:t>
                        </m:r>
                      </m:sup>
                    </m:sSup>
                    <m:r>
                      <a:rPr lang="en-US" b="0" i="1" smtClean="0">
                        <a:solidFill>
                          <a:srgbClr val="003366"/>
                        </a:solidFill>
                        <a:latin typeface="Cambria Math" panose="02040503050406030204" pitchFamily="18" charset="0"/>
                      </a:rPr>
                      <m:t>𝐶</m:t>
                    </m:r>
                  </m:oMath>
                </a14:m>
                <a:endParaRPr lang="en-US" b="0">
                  <a:solidFill>
                    <a:srgbClr val="003366"/>
                  </a:solidFill>
                </a:endParaRPr>
              </a:p>
              <a:p>
                <a:pPr marL="285750" indent="-285750">
                  <a:lnSpc>
                    <a:spcPct val="100000"/>
                  </a:lnSpc>
                  <a:spcBef>
                    <a:spcPts val="0"/>
                  </a:spcBef>
                </a:pPr>
                <a:r>
                  <a:rPr lang="en-US" b="0">
                    <a:solidFill>
                      <a:srgbClr val="003366"/>
                    </a:solidFill>
                  </a:rPr>
                  <a:t>Specific Heat is </a:t>
                </a:r>
                <a14:m>
                  <m:oMath xmlns:m="http://schemas.openxmlformats.org/officeDocument/2006/math">
                    <m:r>
                      <a:rPr lang="en-US" b="0" i="0" smtClean="0">
                        <a:solidFill>
                          <a:srgbClr val="003366"/>
                        </a:solidFill>
                        <a:latin typeface="Cambria Math" panose="02040503050406030204" pitchFamily="18" charset="0"/>
                      </a:rPr>
                      <m:t>2</m:t>
                    </m:r>
                    <m:f>
                      <m:fPr>
                        <m:ctrlPr>
                          <a:rPr lang="en-US" b="0" i="1" smtClean="0">
                            <a:solidFill>
                              <a:srgbClr val="003366"/>
                            </a:solidFill>
                            <a:latin typeface="Cambria Math" panose="02040503050406030204" pitchFamily="18" charset="0"/>
                          </a:rPr>
                        </m:ctrlPr>
                      </m:fPr>
                      <m:num>
                        <m:r>
                          <a:rPr lang="en-US" b="0" i="1" smtClean="0">
                            <a:solidFill>
                              <a:srgbClr val="003366"/>
                            </a:solidFill>
                            <a:latin typeface="Cambria Math" panose="02040503050406030204" pitchFamily="18" charset="0"/>
                          </a:rPr>
                          <m:t>𝑘𝑗</m:t>
                        </m:r>
                      </m:num>
                      <m:den>
                        <m:sSup>
                          <m:sSupPr>
                            <m:ctrlPr>
                              <a:rPr lang="en-US" b="0" i="1" smtClean="0">
                                <a:solidFill>
                                  <a:srgbClr val="003366"/>
                                </a:solidFill>
                                <a:latin typeface="Cambria Math" panose="02040503050406030204" pitchFamily="18" charset="0"/>
                              </a:rPr>
                            </m:ctrlPr>
                          </m:sSupPr>
                          <m:e>
                            <m:r>
                              <a:rPr lang="en-US" b="0" i="1" smtClean="0">
                                <a:solidFill>
                                  <a:srgbClr val="003366"/>
                                </a:solidFill>
                                <a:latin typeface="Cambria Math" panose="02040503050406030204" pitchFamily="18" charset="0"/>
                              </a:rPr>
                              <m:t>𝑘𝑔</m:t>
                            </m:r>
                          </m:e>
                          <m:sup>
                            <m:r>
                              <a:rPr lang="en-US" b="0" i="1" smtClean="0">
                                <a:solidFill>
                                  <a:srgbClr val="003366"/>
                                </a:solidFill>
                                <a:latin typeface="Cambria Math" panose="02040503050406030204" pitchFamily="18" charset="0"/>
                              </a:rPr>
                              <m:t>0</m:t>
                            </m:r>
                          </m:sup>
                        </m:sSup>
                        <m:r>
                          <a:rPr lang="en-US" b="0" i="1" smtClean="0">
                            <a:solidFill>
                              <a:srgbClr val="003366"/>
                            </a:solidFill>
                            <a:latin typeface="Cambria Math" panose="02040503050406030204" pitchFamily="18" charset="0"/>
                          </a:rPr>
                          <m:t>𝐶</m:t>
                        </m:r>
                      </m:den>
                    </m:f>
                  </m:oMath>
                </a14:m>
                <a:r>
                  <a:rPr lang="en-US" b="0">
                    <a:solidFill>
                      <a:srgbClr val="003366"/>
                    </a:solidFill>
                  </a:rPr>
                  <a:t> from </a:t>
                </a:r>
                <a14:m>
                  <m:oMath xmlns:m="http://schemas.openxmlformats.org/officeDocument/2006/math">
                    <m:sSup>
                      <m:sSupPr>
                        <m:ctrlPr>
                          <a:rPr lang="en-US" b="0" i="1">
                            <a:solidFill>
                              <a:srgbClr val="003366"/>
                            </a:solidFill>
                            <a:latin typeface="Cambria Math" panose="02040503050406030204" pitchFamily="18" charset="0"/>
                          </a:rPr>
                        </m:ctrlPr>
                      </m:sSupPr>
                      <m:e>
                        <m:r>
                          <a:rPr lang="en-US" b="0" i="1">
                            <a:solidFill>
                              <a:srgbClr val="003366"/>
                            </a:solidFill>
                            <a:latin typeface="Cambria Math" panose="02040503050406030204" pitchFamily="18" charset="0"/>
                          </a:rPr>
                          <m:t>−20</m:t>
                        </m:r>
                      </m:e>
                      <m:sup>
                        <m:r>
                          <a:rPr lang="en-US" b="0" i="1">
                            <a:solidFill>
                              <a:srgbClr val="003366"/>
                            </a:solidFill>
                            <a:latin typeface="Cambria Math" panose="02040503050406030204" pitchFamily="18" charset="0"/>
                          </a:rPr>
                          <m:t>0</m:t>
                        </m:r>
                      </m:sup>
                    </m:sSup>
                    <m:r>
                      <a:rPr lang="en-US" b="0" i="1">
                        <a:solidFill>
                          <a:srgbClr val="003366"/>
                        </a:solidFill>
                        <a:latin typeface="Cambria Math" panose="02040503050406030204" pitchFamily="18" charset="0"/>
                      </a:rPr>
                      <m:t>𝐶</m:t>
                    </m:r>
                    <m:r>
                      <a:rPr lang="en-US" b="0" i="1" smtClean="0">
                        <a:solidFill>
                          <a:srgbClr val="003366"/>
                        </a:solidFill>
                        <a:latin typeface="Cambria Math" panose="02040503050406030204" pitchFamily="18" charset="0"/>
                      </a:rPr>
                      <m:t> </m:t>
                    </m:r>
                    <m:r>
                      <a:rPr lang="en-US" b="0" i="1" smtClean="0">
                        <a:solidFill>
                          <a:srgbClr val="003366"/>
                        </a:solidFill>
                        <a:latin typeface="Cambria Math" panose="02040503050406030204" pitchFamily="18" charset="0"/>
                      </a:rPr>
                      <m:t>𝑡𝑜</m:t>
                    </m:r>
                    <m:r>
                      <a:rPr lang="en-US" b="0" i="1" smtClean="0">
                        <a:solidFill>
                          <a:srgbClr val="003366"/>
                        </a:solidFill>
                        <a:latin typeface="Cambria Math" panose="02040503050406030204" pitchFamily="18" charset="0"/>
                      </a:rPr>
                      <m:t> </m:t>
                    </m:r>
                    <m:sSup>
                      <m:sSupPr>
                        <m:ctrlPr>
                          <a:rPr lang="en-US" b="0" i="1" smtClean="0">
                            <a:solidFill>
                              <a:srgbClr val="003366"/>
                            </a:solidFill>
                            <a:latin typeface="Cambria Math" panose="02040503050406030204" pitchFamily="18" charset="0"/>
                          </a:rPr>
                        </m:ctrlPr>
                      </m:sSupPr>
                      <m:e>
                        <m:r>
                          <a:rPr lang="en-US" b="0" i="1" smtClean="0">
                            <a:solidFill>
                              <a:srgbClr val="003366"/>
                            </a:solidFill>
                            <a:latin typeface="Cambria Math" panose="02040503050406030204" pitchFamily="18" charset="0"/>
                          </a:rPr>
                          <m:t>0</m:t>
                        </m:r>
                      </m:e>
                      <m:sup>
                        <m:r>
                          <a:rPr lang="en-US" b="0" i="1" smtClean="0">
                            <a:solidFill>
                              <a:srgbClr val="003366"/>
                            </a:solidFill>
                            <a:latin typeface="Cambria Math" panose="02040503050406030204" pitchFamily="18" charset="0"/>
                          </a:rPr>
                          <m:t>0</m:t>
                        </m:r>
                      </m:sup>
                    </m:sSup>
                    <m:r>
                      <a:rPr lang="en-US" b="0" i="1" smtClean="0">
                        <a:solidFill>
                          <a:srgbClr val="003366"/>
                        </a:solidFill>
                        <a:latin typeface="Cambria Math" panose="02040503050406030204" pitchFamily="18" charset="0"/>
                      </a:rPr>
                      <m:t>𝐶</m:t>
                    </m:r>
                  </m:oMath>
                </a14:m>
                <a:endParaRPr lang="en-US" b="0">
                  <a:solidFill>
                    <a:srgbClr val="003366"/>
                  </a:solidFill>
                </a:endParaRPr>
              </a:p>
              <a:p>
                <a:pPr marL="285750" indent="-285750">
                  <a:lnSpc>
                    <a:spcPct val="100000"/>
                  </a:lnSpc>
                  <a:spcBef>
                    <a:spcPts val="0"/>
                  </a:spcBef>
                </a:pPr>
                <a:r>
                  <a:rPr lang="en-US" b="0">
                    <a:solidFill>
                      <a:srgbClr val="003366"/>
                    </a:solidFill>
                  </a:rPr>
                  <a:t>No heat gain from outside cooler</a:t>
                </a:r>
              </a:p>
              <a:p>
                <a:pPr marL="0" indent="0">
                  <a:lnSpc>
                    <a:spcPct val="100000"/>
                  </a:lnSpc>
                  <a:spcBef>
                    <a:spcPts val="0"/>
                  </a:spcBef>
                  <a:buNone/>
                </a:pPr>
                <a:endParaRPr lang="en-US" b="0" i="0" u="none" strike="noStrike">
                  <a:solidFill>
                    <a:srgbClr val="003366"/>
                  </a:solidFill>
                  <a:effectLst/>
                  <a:latin typeface="Arial" panose="020B0604020202020204" pitchFamily="34" charset="0"/>
                </a:endParaRPr>
              </a:p>
              <a:p>
                <a:pPr marL="0" indent="0">
                  <a:lnSpc>
                    <a:spcPct val="100000"/>
                  </a:lnSpc>
                  <a:spcBef>
                    <a:spcPts val="0"/>
                  </a:spcBef>
                  <a:buNone/>
                </a:pPr>
                <a:r>
                  <a:rPr lang="en-US" b="1" i="0" u="none" strike="noStrike">
                    <a:solidFill>
                      <a:srgbClr val="003366"/>
                    </a:solidFill>
                    <a:effectLst/>
                    <a:latin typeface="Arial" panose="020B0604020202020204" pitchFamily="34" charset="0"/>
                  </a:rPr>
                  <a:t>Values for Initial Water in System                                         Values for Inflowing Water</a:t>
                </a:r>
                <a:r>
                  <a:rPr lang="en-US" b="0" i="0">
                    <a:solidFill>
                      <a:srgbClr val="003366"/>
                    </a:solidFill>
                    <a:effectLst/>
                    <a:latin typeface="Arial" panose="020B0604020202020204" pitchFamily="34" charset="0"/>
                  </a:rPr>
                  <a:t>​</a:t>
                </a:r>
                <a:endParaRPr lang="en-US" b="0">
                  <a:solidFill>
                    <a:srgbClr val="003366"/>
                  </a:solidFill>
                  <a:latin typeface="Segoe UI" panose="020B0502040204020203" pitchFamily="34" charset="0"/>
                </a:endParaRPr>
              </a:p>
              <a:p>
                <a:pPr marL="0" indent="0">
                  <a:lnSpc>
                    <a:spcPct val="100000"/>
                  </a:lnSpc>
                  <a:spcBef>
                    <a:spcPts val="0"/>
                  </a:spcBef>
                  <a:buNone/>
                </a:pPr>
                <a14:m>
                  <m:oMath xmlns:m="http://schemas.openxmlformats.org/officeDocument/2006/math">
                    <m:sSub>
                      <m:sSubPr>
                        <m:ctrlPr>
                          <a:rPr lang="en-US" b="0" i="1" u="none" strike="noStrike" smtClean="0">
                            <a:solidFill>
                              <a:srgbClr val="003366"/>
                            </a:solidFill>
                            <a:effectLst/>
                            <a:latin typeface="Cambria Math" panose="02040503050406030204" pitchFamily="18" charset="0"/>
                          </a:rPr>
                        </m:ctrlPr>
                      </m:sSubPr>
                      <m:e>
                        <m:r>
                          <a:rPr lang="en-US" b="0" i="1" u="none" strike="noStrike" smtClean="0">
                            <a:solidFill>
                              <a:srgbClr val="003366"/>
                            </a:solidFill>
                            <a:effectLst/>
                            <a:latin typeface="Cambria Math" panose="02040503050406030204" pitchFamily="18" charset="0"/>
                          </a:rPr>
                          <m:t>𝑇</m:t>
                        </m:r>
                      </m:e>
                      <m:sub>
                        <m:r>
                          <a:rPr lang="en-US" b="0" i="1" u="none" strike="noStrike" smtClean="0">
                            <a:solidFill>
                              <a:srgbClr val="003366"/>
                            </a:solidFill>
                            <a:effectLst/>
                            <a:latin typeface="Cambria Math" panose="02040503050406030204" pitchFamily="18" charset="0"/>
                          </a:rPr>
                          <m:t>𝑖</m:t>
                        </m:r>
                      </m:sub>
                    </m:sSub>
                  </m:oMath>
                </a14:m>
                <a:r>
                  <a:rPr lang="en-US" b="0" i="0" u="none" strike="noStrike">
                    <a:solidFill>
                      <a:srgbClr val="003366"/>
                    </a:solidFill>
                    <a:effectLst/>
                    <a:latin typeface="Arial" panose="020B0604020202020204" pitchFamily="34" charset="0"/>
                  </a:rPr>
                  <a:t> = </a:t>
                </a:r>
                <a14:m>
                  <m:oMath xmlns:m="http://schemas.openxmlformats.org/officeDocument/2006/math">
                    <m:sSup>
                      <m:sSupPr>
                        <m:ctrlPr>
                          <a:rPr lang="en-US" b="0" i="1" u="none" strike="noStrike" dirty="0" smtClean="0">
                            <a:solidFill>
                              <a:srgbClr val="003366"/>
                            </a:solidFill>
                            <a:effectLst/>
                            <a:latin typeface="Cambria Math" panose="02040503050406030204" pitchFamily="18" charset="0"/>
                          </a:rPr>
                        </m:ctrlPr>
                      </m:sSupPr>
                      <m:e>
                        <m:r>
                          <a:rPr lang="en-US" b="0" i="1" u="none" strike="noStrike" dirty="0" smtClean="0">
                            <a:solidFill>
                              <a:srgbClr val="003366"/>
                            </a:solidFill>
                            <a:effectLst/>
                            <a:latin typeface="Cambria Math" panose="02040503050406030204" pitchFamily="18" charset="0"/>
                          </a:rPr>
                          <m:t>20</m:t>
                        </m:r>
                      </m:e>
                      <m:sup>
                        <m:r>
                          <a:rPr lang="en-US" b="0" i="1" u="none" strike="noStrike" dirty="0" smtClean="0">
                            <a:solidFill>
                              <a:srgbClr val="003366"/>
                            </a:solidFill>
                            <a:effectLst/>
                            <a:latin typeface="Cambria Math" panose="02040503050406030204" pitchFamily="18" charset="0"/>
                          </a:rPr>
                          <m:t>0</m:t>
                        </m:r>
                      </m:sup>
                    </m:sSup>
                    <m:r>
                      <a:rPr lang="en-US" b="0" i="1" u="none" strike="noStrike" dirty="0" smtClean="0">
                        <a:solidFill>
                          <a:srgbClr val="003366"/>
                        </a:solidFill>
                        <a:effectLst/>
                        <a:latin typeface="Cambria Math" panose="02040503050406030204" pitchFamily="18" charset="0"/>
                      </a:rPr>
                      <m:t>𝐶</m:t>
                    </m:r>
                  </m:oMath>
                </a14:m>
                <a:r>
                  <a:rPr lang="en-US" b="0" i="0" u="none" strike="noStrike">
                    <a:solidFill>
                      <a:srgbClr val="003366"/>
                    </a:solidFill>
                    <a:effectLst/>
                    <a:latin typeface="Arial" panose="020B0604020202020204" pitchFamily="34" charset="0"/>
                  </a:rPr>
                  <a:t>   </a:t>
                </a:r>
                <a14:m>
                  <m:oMath xmlns:m="http://schemas.openxmlformats.org/officeDocument/2006/math">
                    <m:sSub>
                      <m:sSubPr>
                        <m:ctrlPr>
                          <a:rPr lang="en-US" b="0" i="1" u="none" strike="noStrike" dirty="0" smtClean="0">
                            <a:solidFill>
                              <a:srgbClr val="003366"/>
                            </a:solidFill>
                            <a:effectLst/>
                            <a:latin typeface="Cambria Math" panose="02040503050406030204" pitchFamily="18" charset="0"/>
                          </a:rPr>
                        </m:ctrlPr>
                      </m:sSubPr>
                      <m:e>
                        <m:r>
                          <a:rPr lang="en-US" b="0" i="1" u="none" strike="noStrike" dirty="0" smtClean="0">
                            <a:solidFill>
                              <a:srgbClr val="003366"/>
                            </a:solidFill>
                            <a:effectLst/>
                            <a:latin typeface="Cambria Math" panose="02040503050406030204" pitchFamily="18" charset="0"/>
                          </a:rPr>
                          <m:t>𝑇</m:t>
                        </m:r>
                      </m:e>
                      <m:sub>
                        <m:r>
                          <a:rPr lang="en-US" b="0" i="1" u="none" strike="noStrike" dirty="0" smtClean="0">
                            <a:solidFill>
                              <a:srgbClr val="003366"/>
                            </a:solidFill>
                            <a:effectLst/>
                            <a:latin typeface="Cambria Math" panose="02040503050406030204" pitchFamily="18" charset="0"/>
                          </a:rPr>
                          <m:t>𝑓</m:t>
                        </m:r>
                      </m:sub>
                    </m:sSub>
                  </m:oMath>
                </a14:m>
                <a:r>
                  <a:rPr lang="en-US" b="0" i="0" u="none" strike="noStrike">
                    <a:solidFill>
                      <a:srgbClr val="003366"/>
                    </a:solidFill>
                    <a:effectLst/>
                    <a:latin typeface="Arial" panose="020B0604020202020204" pitchFamily="34" charset="0"/>
                  </a:rPr>
                  <a:t> = </a:t>
                </a:r>
                <a14:m>
                  <m:oMath xmlns:m="http://schemas.openxmlformats.org/officeDocument/2006/math">
                    <m:sSup>
                      <m:sSupPr>
                        <m:ctrlPr>
                          <a:rPr lang="en-US" b="0" i="1" dirty="0">
                            <a:solidFill>
                              <a:srgbClr val="003366"/>
                            </a:solidFill>
                            <a:latin typeface="Cambria Math" panose="02040503050406030204" pitchFamily="18" charset="0"/>
                          </a:rPr>
                        </m:ctrlPr>
                      </m:sSupPr>
                      <m:e>
                        <m:r>
                          <a:rPr lang="en-US" b="0" i="1" dirty="0">
                            <a:solidFill>
                              <a:srgbClr val="003366"/>
                            </a:solidFill>
                            <a:latin typeface="Cambria Math" panose="02040503050406030204" pitchFamily="18" charset="0"/>
                          </a:rPr>
                          <m:t>0</m:t>
                        </m:r>
                      </m:e>
                      <m:sup>
                        <m:r>
                          <a:rPr lang="en-US" b="0" i="1" dirty="0">
                            <a:solidFill>
                              <a:srgbClr val="003366"/>
                            </a:solidFill>
                            <a:latin typeface="Cambria Math" panose="02040503050406030204" pitchFamily="18" charset="0"/>
                          </a:rPr>
                          <m:t>0</m:t>
                        </m:r>
                      </m:sup>
                    </m:sSup>
                    <m:r>
                      <a:rPr lang="en-US" b="0" i="1" dirty="0">
                        <a:solidFill>
                          <a:srgbClr val="003366"/>
                        </a:solidFill>
                        <a:latin typeface="Cambria Math" panose="02040503050406030204" pitchFamily="18" charset="0"/>
                      </a:rPr>
                      <m:t>𝐶</m:t>
                    </m:r>
                  </m:oMath>
                </a14:m>
                <a:r>
                  <a:rPr lang="en-US" b="0">
                    <a:solidFill>
                      <a:srgbClr val="003366"/>
                    </a:solidFill>
                    <a:latin typeface="Arial" panose="020B0604020202020204" pitchFamily="34" charset="0"/>
                  </a:rPr>
                  <a:t>  </a:t>
                </a:r>
                <a:r>
                  <a:rPr lang="en-US" b="0" i="0" u="none" strike="noStrike">
                    <a:solidFill>
                      <a:srgbClr val="003366"/>
                    </a:solidFill>
                    <a:effectLst/>
                    <a:latin typeface="Arial" panose="020B0604020202020204" pitchFamily="34" charset="0"/>
                  </a:rPr>
                  <a:t> </a:t>
                </a:r>
                <a14:m>
                  <m:oMath xmlns:m="http://schemas.openxmlformats.org/officeDocument/2006/math">
                    <m:sSub>
                      <m:sSubPr>
                        <m:ctrlPr>
                          <a:rPr lang="en-US" b="0" i="1" u="none" strike="noStrike" dirty="0" smtClean="0">
                            <a:solidFill>
                              <a:srgbClr val="003366"/>
                            </a:solidFill>
                            <a:effectLst/>
                            <a:latin typeface="Cambria Math" panose="02040503050406030204" pitchFamily="18" charset="0"/>
                          </a:rPr>
                        </m:ctrlPr>
                      </m:sSubPr>
                      <m:e>
                        <m:r>
                          <a:rPr lang="en-US" b="0" i="1" u="none" strike="noStrike" dirty="0" smtClean="0">
                            <a:solidFill>
                              <a:srgbClr val="003366"/>
                            </a:solidFill>
                            <a:effectLst/>
                            <a:latin typeface="Cambria Math" panose="02040503050406030204" pitchFamily="18" charset="0"/>
                          </a:rPr>
                          <m:t>h</m:t>
                        </m:r>
                      </m:e>
                      <m:sub>
                        <m:r>
                          <a:rPr lang="en-US" b="0" i="1" u="none" strike="noStrike" dirty="0" smtClean="0">
                            <a:solidFill>
                              <a:srgbClr val="003366"/>
                            </a:solidFill>
                            <a:effectLst/>
                            <a:latin typeface="Cambria Math" panose="02040503050406030204" pitchFamily="18" charset="0"/>
                          </a:rPr>
                          <m:t>𝑐</m:t>
                        </m:r>
                      </m:sub>
                    </m:sSub>
                    <m:r>
                      <a:rPr lang="en-US" b="0" i="1" u="none" strike="noStrike" dirty="0" smtClean="0">
                        <a:solidFill>
                          <a:srgbClr val="003366"/>
                        </a:solidFill>
                        <a:effectLst/>
                        <a:latin typeface="Cambria Math" panose="02040503050406030204" pitchFamily="18" charset="0"/>
                      </a:rPr>
                      <m:t> = 4.186 </m:t>
                    </m:r>
                    <m:f>
                      <m:fPr>
                        <m:ctrlPr>
                          <a:rPr lang="en-US" b="0" i="1" u="none" strike="noStrike" dirty="0" smtClean="0">
                            <a:solidFill>
                              <a:srgbClr val="003366"/>
                            </a:solidFill>
                            <a:effectLst/>
                            <a:latin typeface="Cambria Math" panose="02040503050406030204" pitchFamily="18" charset="0"/>
                          </a:rPr>
                        </m:ctrlPr>
                      </m:fPr>
                      <m:num>
                        <m:r>
                          <a:rPr lang="en-US" b="0" i="1" u="none" strike="noStrike" dirty="0" smtClean="0">
                            <a:solidFill>
                              <a:srgbClr val="003366"/>
                            </a:solidFill>
                            <a:effectLst/>
                            <a:latin typeface="Cambria Math" panose="02040503050406030204" pitchFamily="18" charset="0"/>
                          </a:rPr>
                          <m:t>𝑘𝐽</m:t>
                        </m:r>
                      </m:num>
                      <m:den>
                        <m:sSup>
                          <m:sSupPr>
                            <m:ctrlPr>
                              <a:rPr lang="en-US" b="0" i="1" u="none" strike="noStrike" dirty="0" smtClean="0">
                                <a:solidFill>
                                  <a:srgbClr val="003366"/>
                                </a:solidFill>
                                <a:effectLst/>
                                <a:latin typeface="Cambria Math" panose="02040503050406030204" pitchFamily="18" charset="0"/>
                              </a:rPr>
                            </m:ctrlPr>
                          </m:sSupPr>
                          <m:e>
                            <m:r>
                              <a:rPr lang="en-US" b="0" i="1" u="none" strike="noStrike" dirty="0" smtClean="0">
                                <a:solidFill>
                                  <a:srgbClr val="003366"/>
                                </a:solidFill>
                                <a:effectLst/>
                                <a:latin typeface="Cambria Math" panose="02040503050406030204" pitchFamily="18" charset="0"/>
                              </a:rPr>
                              <m:t>𝑘𝑔</m:t>
                            </m:r>
                          </m:e>
                          <m:sup>
                            <m:r>
                              <a:rPr lang="en-US" b="0" i="1" u="none" strike="noStrike" dirty="0" smtClean="0">
                                <a:solidFill>
                                  <a:srgbClr val="003366"/>
                                </a:solidFill>
                                <a:effectLst/>
                                <a:latin typeface="Cambria Math" panose="02040503050406030204" pitchFamily="18" charset="0"/>
                              </a:rPr>
                              <m:t>𝑜</m:t>
                            </m:r>
                          </m:sup>
                        </m:sSup>
                        <m:r>
                          <a:rPr lang="en-US" b="0" i="1" u="none" strike="noStrike" dirty="0" smtClean="0">
                            <a:solidFill>
                              <a:srgbClr val="003366"/>
                            </a:solidFill>
                            <a:effectLst/>
                            <a:latin typeface="Cambria Math" panose="02040503050406030204" pitchFamily="18" charset="0"/>
                          </a:rPr>
                          <m:t>𝐶</m:t>
                        </m:r>
                      </m:den>
                    </m:f>
                  </m:oMath>
                </a14:m>
                <a:r>
                  <a:rPr lang="en-US" b="0" i="0" u="none" strike="noStrike">
                    <a:solidFill>
                      <a:srgbClr val="003366"/>
                    </a:solidFill>
                    <a:effectLst/>
                    <a:latin typeface="Arial" panose="020B0604020202020204" pitchFamily="34" charset="0"/>
                  </a:rPr>
                  <a:t>   V = 2.91 gal               </a:t>
                </a:r>
                <a14:m>
                  <m:oMath xmlns:m="http://schemas.openxmlformats.org/officeDocument/2006/math">
                    <m:sSub>
                      <m:sSubPr>
                        <m:ctrlPr>
                          <a:rPr lang="en-US" b="0" i="1" u="none" strike="noStrike" dirty="0" smtClean="0">
                            <a:solidFill>
                              <a:srgbClr val="003366"/>
                            </a:solidFill>
                            <a:effectLst/>
                            <a:latin typeface="Cambria Math" panose="02040503050406030204" pitchFamily="18" charset="0"/>
                          </a:rPr>
                        </m:ctrlPr>
                      </m:sSubPr>
                      <m:e>
                        <m:r>
                          <a:rPr lang="en-US" b="0" i="1" u="none" strike="noStrike" dirty="0" smtClean="0">
                            <a:solidFill>
                              <a:srgbClr val="003366"/>
                            </a:solidFill>
                            <a:effectLst/>
                            <a:latin typeface="Cambria Math" panose="02040503050406030204" pitchFamily="18" charset="0"/>
                          </a:rPr>
                          <m:t>𝑇</m:t>
                        </m:r>
                      </m:e>
                      <m:sub>
                        <m:r>
                          <a:rPr lang="en-US" b="0" i="1" u="none" strike="noStrike" dirty="0" smtClean="0">
                            <a:solidFill>
                              <a:srgbClr val="003366"/>
                            </a:solidFill>
                            <a:effectLst/>
                            <a:latin typeface="Cambria Math" panose="02040503050406030204" pitchFamily="18" charset="0"/>
                          </a:rPr>
                          <m:t>𝑖</m:t>
                        </m:r>
                      </m:sub>
                    </m:sSub>
                    <m:r>
                      <a:rPr lang="en-US" b="0" i="1" u="none" strike="noStrike" dirty="0" smtClean="0">
                        <a:solidFill>
                          <a:srgbClr val="003366"/>
                        </a:solidFill>
                        <a:effectLst/>
                        <a:latin typeface="Cambria Math" panose="02040503050406030204" pitchFamily="18" charset="0"/>
                      </a:rPr>
                      <m:t> =</m:t>
                    </m:r>
                    <m:sSup>
                      <m:sSupPr>
                        <m:ctrlPr>
                          <a:rPr lang="en-US" b="0" i="1" u="none" strike="noStrike" dirty="0" smtClean="0">
                            <a:solidFill>
                              <a:srgbClr val="003366"/>
                            </a:solidFill>
                            <a:effectLst/>
                            <a:latin typeface="Cambria Math" panose="02040503050406030204" pitchFamily="18" charset="0"/>
                          </a:rPr>
                        </m:ctrlPr>
                      </m:sSupPr>
                      <m:e>
                        <m:r>
                          <a:rPr lang="en-US" b="0" i="1" u="none" strike="noStrike" dirty="0" smtClean="0">
                            <a:solidFill>
                              <a:srgbClr val="003366"/>
                            </a:solidFill>
                            <a:effectLst/>
                            <a:latin typeface="Cambria Math" panose="02040503050406030204" pitchFamily="18" charset="0"/>
                          </a:rPr>
                          <m:t>15</m:t>
                        </m:r>
                      </m:e>
                      <m:sup>
                        <m:r>
                          <a:rPr lang="en-US" b="0" i="1" u="none" strike="noStrike" dirty="0" smtClean="0">
                            <a:solidFill>
                              <a:srgbClr val="003366"/>
                            </a:solidFill>
                            <a:effectLst/>
                            <a:latin typeface="Cambria Math" panose="02040503050406030204" pitchFamily="18" charset="0"/>
                          </a:rPr>
                          <m:t>𝑜</m:t>
                        </m:r>
                      </m:sup>
                    </m:sSup>
                    <m:r>
                      <a:rPr lang="en-US" b="0" i="1" u="none" strike="noStrike" dirty="0" smtClean="0">
                        <a:solidFill>
                          <a:srgbClr val="003366"/>
                        </a:solidFill>
                        <a:effectLst/>
                        <a:latin typeface="Cambria Math" panose="02040503050406030204" pitchFamily="18" charset="0"/>
                      </a:rPr>
                      <m:t>𝐶</m:t>
                    </m:r>
                    <m:r>
                      <a:rPr lang="en-US" b="0" i="1" u="none" strike="noStrike" dirty="0" smtClean="0">
                        <a:solidFill>
                          <a:srgbClr val="003366"/>
                        </a:solidFill>
                        <a:effectLst/>
                        <a:latin typeface="Cambria Math" panose="02040503050406030204" pitchFamily="18" charset="0"/>
                      </a:rPr>
                      <m:t>   </m:t>
                    </m:r>
                    <m:sSub>
                      <m:sSubPr>
                        <m:ctrlPr>
                          <a:rPr lang="en-US" b="0" i="1" u="none" strike="noStrike" dirty="0" smtClean="0">
                            <a:solidFill>
                              <a:srgbClr val="003366"/>
                            </a:solidFill>
                            <a:effectLst/>
                            <a:latin typeface="Cambria Math" panose="02040503050406030204" pitchFamily="18" charset="0"/>
                          </a:rPr>
                        </m:ctrlPr>
                      </m:sSubPr>
                      <m:e>
                        <m:r>
                          <a:rPr lang="en-US" b="0" i="1" u="none" strike="noStrike" dirty="0" smtClean="0">
                            <a:solidFill>
                              <a:srgbClr val="003366"/>
                            </a:solidFill>
                            <a:effectLst/>
                            <a:latin typeface="Cambria Math" panose="02040503050406030204" pitchFamily="18" charset="0"/>
                          </a:rPr>
                          <m:t>𝑇</m:t>
                        </m:r>
                      </m:e>
                      <m:sub>
                        <m:r>
                          <a:rPr lang="en-US" b="0" i="1" u="none" strike="noStrike" dirty="0" smtClean="0">
                            <a:solidFill>
                              <a:srgbClr val="003366"/>
                            </a:solidFill>
                            <a:effectLst/>
                            <a:latin typeface="Cambria Math" panose="02040503050406030204" pitchFamily="18" charset="0"/>
                          </a:rPr>
                          <m:t>𝑓</m:t>
                        </m:r>
                      </m:sub>
                    </m:sSub>
                    <m:r>
                      <a:rPr lang="en-US" b="0" i="1" u="none" strike="noStrike" dirty="0" smtClean="0">
                        <a:solidFill>
                          <a:srgbClr val="003366"/>
                        </a:solidFill>
                        <a:effectLst/>
                        <a:latin typeface="Cambria Math" panose="02040503050406030204" pitchFamily="18" charset="0"/>
                      </a:rPr>
                      <m:t>=</m:t>
                    </m:r>
                    <m:sSup>
                      <m:sSupPr>
                        <m:ctrlPr>
                          <a:rPr lang="en-US" b="0" i="1" u="none" strike="noStrike" dirty="0" smtClean="0">
                            <a:solidFill>
                              <a:srgbClr val="003366"/>
                            </a:solidFill>
                            <a:effectLst/>
                            <a:latin typeface="Cambria Math" panose="02040503050406030204" pitchFamily="18" charset="0"/>
                          </a:rPr>
                        </m:ctrlPr>
                      </m:sSupPr>
                      <m:e>
                        <m:r>
                          <a:rPr lang="en-US" b="0" i="1" u="none" strike="noStrike" dirty="0" smtClean="0">
                            <a:solidFill>
                              <a:srgbClr val="003366"/>
                            </a:solidFill>
                            <a:effectLst/>
                            <a:latin typeface="Cambria Math" panose="02040503050406030204" pitchFamily="18" charset="0"/>
                          </a:rPr>
                          <m:t>0</m:t>
                        </m:r>
                      </m:e>
                      <m:sup>
                        <m:r>
                          <a:rPr lang="en-US" b="0" i="1" u="none" strike="noStrike" dirty="0" smtClean="0">
                            <a:solidFill>
                              <a:srgbClr val="003366"/>
                            </a:solidFill>
                            <a:effectLst/>
                            <a:latin typeface="Cambria Math" panose="02040503050406030204" pitchFamily="18" charset="0"/>
                          </a:rPr>
                          <m:t>0</m:t>
                        </m:r>
                      </m:sup>
                    </m:sSup>
                    <m:r>
                      <a:rPr lang="en-US" b="0" i="1" u="none" strike="noStrike" dirty="0" smtClean="0">
                        <a:solidFill>
                          <a:srgbClr val="003366"/>
                        </a:solidFill>
                        <a:effectLst/>
                        <a:latin typeface="Cambria Math" panose="02040503050406030204" pitchFamily="18" charset="0"/>
                      </a:rPr>
                      <m:t>𝐶</m:t>
                    </m:r>
                    <m:sSub>
                      <m:sSubPr>
                        <m:ctrlPr>
                          <a:rPr lang="en-US" b="0" i="1" dirty="0">
                            <a:solidFill>
                              <a:srgbClr val="003366"/>
                            </a:solidFill>
                            <a:latin typeface="Cambria Math" panose="02040503050406030204" pitchFamily="18" charset="0"/>
                          </a:rPr>
                        </m:ctrlPr>
                      </m:sSubPr>
                      <m:e>
                        <m:r>
                          <a:rPr lang="en-US" b="0" i="1" dirty="0" smtClean="0">
                            <a:solidFill>
                              <a:srgbClr val="003366"/>
                            </a:solidFill>
                            <a:latin typeface="Cambria Math" panose="02040503050406030204" pitchFamily="18" charset="0"/>
                          </a:rPr>
                          <m:t>   </m:t>
                        </m:r>
                        <m:r>
                          <a:rPr lang="en-US" b="0" i="1" dirty="0">
                            <a:solidFill>
                              <a:srgbClr val="003366"/>
                            </a:solidFill>
                            <a:latin typeface="Cambria Math" panose="02040503050406030204" pitchFamily="18" charset="0"/>
                          </a:rPr>
                          <m:t>h</m:t>
                        </m:r>
                      </m:e>
                      <m:sub>
                        <m:r>
                          <a:rPr lang="en-US" b="0" i="1" dirty="0">
                            <a:solidFill>
                              <a:srgbClr val="003366"/>
                            </a:solidFill>
                            <a:latin typeface="Cambria Math" panose="02040503050406030204" pitchFamily="18" charset="0"/>
                          </a:rPr>
                          <m:t>𝑐</m:t>
                        </m:r>
                      </m:sub>
                    </m:sSub>
                    <m:r>
                      <a:rPr lang="en-US" b="0" i="1" dirty="0">
                        <a:solidFill>
                          <a:srgbClr val="003366"/>
                        </a:solidFill>
                        <a:latin typeface="Cambria Math" panose="02040503050406030204" pitchFamily="18" charset="0"/>
                      </a:rPr>
                      <m:t> = 4.186 </m:t>
                    </m:r>
                    <m:f>
                      <m:fPr>
                        <m:ctrlPr>
                          <a:rPr lang="en-US" b="0" i="1" dirty="0" smtClean="0">
                            <a:solidFill>
                              <a:srgbClr val="003366"/>
                            </a:solidFill>
                            <a:latin typeface="Cambria Math" panose="02040503050406030204" pitchFamily="18" charset="0"/>
                          </a:rPr>
                        </m:ctrlPr>
                      </m:fPr>
                      <m:num>
                        <m:r>
                          <a:rPr lang="en-US" b="0" i="1" dirty="0" smtClean="0">
                            <a:solidFill>
                              <a:srgbClr val="003366"/>
                            </a:solidFill>
                            <a:latin typeface="Cambria Math" panose="02040503050406030204" pitchFamily="18" charset="0"/>
                          </a:rPr>
                          <m:t>𝑘𝐽</m:t>
                        </m:r>
                      </m:num>
                      <m:den>
                        <m:sSup>
                          <m:sSupPr>
                            <m:ctrlPr>
                              <a:rPr lang="en-US" b="0" i="1" dirty="0" smtClean="0">
                                <a:solidFill>
                                  <a:srgbClr val="003366"/>
                                </a:solidFill>
                                <a:latin typeface="Cambria Math" panose="02040503050406030204" pitchFamily="18" charset="0"/>
                              </a:rPr>
                            </m:ctrlPr>
                          </m:sSupPr>
                          <m:e>
                            <m:r>
                              <a:rPr lang="en-US" b="0" i="1" dirty="0" smtClean="0">
                                <a:solidFill>
                                  <a:srgbClr val="003366"/>
                                </a:solidFill>
                                <a:latin typeface="Cambria Math" panose="02040503050406030204" pitchFamily="18" charset="0"/>
                              </a:rPr>
                              <m:t>𝑘𝑔</m:t>
                            </m:r>
                          </m:e>
                          <m:sup>
                            <m:r>
                              <a:rPr lang="en-US" b="0" i="1" dirty="0" smtClean="0">
                                <a:solidFill>
                                  <a:srgbClr val="003366"/>
                                </a:solidFill>
                                <a:latin typeface="Cambria Math" panose="02040503050406030204" pitchFamily="18" charset="0"/>
                              </a:rPr>
                              <m:t>𝑜</m:t>
                            </m:r>
                          </m:sup>
                        </m:sSup>
                        <m:r>
                          <a:rPr lang="en-US" b="0" i="1" dirty="0" smtClean="0">
                            <a:solidFill>
                              <a:srgbClr val="003366"/>
                            </a:solidFill>
                            <a:latin typeface="Cambria Math" panose="02040503050406030204" pitchFamily="18" charset="0"/>
                          </a:rPr>
                          <m:t>𝐶</m:t>
                        </m:r>
                      </m:den>
                    </m:f>
                    <m:r>
                      <a:rPr lang="en-US" b="0" i="1" u="none" strike="noStrike" dirty="0" smtClean="0">
                        <a:solidFill>
                          <a:srgbClr val="003366"/>
                        </a:solidFill>
                        <a:effectLst/>
                        <a:latin typeface="Cambria Math" panose="02040503050406030204" pitchFamily="18" charset="0"/>
                      </a:rPr>
                      <m:t>  </m:t>
                    </m:r>
                    <m:acc>
                      <m:accPr>
                        <m:chr m:val="̇"/>
                        <m:ctrlPr>
                          <a:rPr lang="en-US" b="0" i="1" u="none" strike="noStrike" dirty="0" smtClean="0">
                            <a:solidFill>
                              <a:srgbClr val="003366"/>
                            </a:solidFill>
                            <a:effectLst/>
                            <a:latin typeface="Cambria Math" panose="02040503050406030204" pitchFamily="18" charset="0"/>
                          </a:rPr>
                        </m:ctrlPr>
                      </m:accPr>
                      <m:e>
                        <m:r>
                          <a:rPr lang="en-US" b="0" i="1" u="none" strike="noStrike" dirty="0" smtClean="0">
                            <a:solidFill>
                              <a:srgbClr val="003366"/>
                            </a:solidFill>
                            <a:effectLst/>
                            <a:latin typeface="Cambria Math" panose="02040503050406030204" pitchFamily="18" charset="0"/>
                          </a:rPr>
                          <m:t>𝑚</m:t>
                        </m:r>
                      </m:e>
                    </m:acc>
                    <m:r>
                      <a:rPr lang="en-US" b="0" i="1" u="none" strike="noStrike" dirty="0" smtClean="0">
                        <a:solidFill>
                          <a:srgbClr val="003366"/>
                        </a:solidFill>
                        <a:effectLst/>
                        <a:latin typeface="Cambria Math" panose="02040503050406030204" pitchFamily="18" charset="0"/>
                      </a:rPr>
                      <m:t> = 0.2527 </m:t>
                    </m:r>
                    <m:f>
                      <m:fPr>
                        <m:ctrlPr>
                          <a:rPr lang="en-US" b="0" i="1" u="none" strike="noStrike" dirty="0" smtClean="0">
                            <a:solidFill>
                              <a:srgbClr val="003366"/>
                            </a:solidFill>
                            <a:effectLst/>
                            <a:latin typeface="Cambria Math" panose="02040503050406030204" pitchFamily="18" charset="0"/>
                          </a:rPr>
                        </m:ctrlPr>
                      </m:fPr>
                      <m:num>
                        <m:r>
                          <a:rPr lang="en-US" b="0" i="1" u="none" strike="noStrike" dirty="0" smtClean="0">
                            <a:solidFill>
                              <a:srgbClr val="003366"/>
                            </a:solidFill>
                            <a:effectLst/>
                            <a:latin typeface="Cambria Math" panose="02040503050406030204" pitchFamily="18" charset="0"/>
                          </a:rPr>
                          <m:t>𝑘𝑔</m:t>
                        </m:r>
                      </m:num>
                      <m:den>
                        <m:r>
                          <a:rPr lang="en-US" b="0" i="1" u="none" strike="noStrike" dirty="0" smtClean="0">
                            <a:solidFill>
                              <a:srgbClr val="003366"/>
                            </a:solidFill>
                            <a:effectLst/>
                            <a:latin typeface="Cambria Math" panose="02040503050406030204" pitchFamily="18" charset="0"/>
                          </a:rPr>
                          <m:t>𝑠</m:t>
                        </m:r>
                      </m:den>
                    </m:f>
                    <m:r>
                      <a:rPr lang="en-US" b="0" i="1" u="none" strike="noStrike" dirty="0" smtClean="0">
                        <a:solidFill>
                          <a:srgbClr val="003366"/>
                        </a:solidFill>
                        <a:effectLst/>
                        <a:latin typeface="Cambria Math" panose="02040503050406030204" pitchFamily="18" charset="0"/>
                      </a:rPr>
                      <m:t>  </m:t>
                    </m:r>
                    <m:r>
                      <a:rPr lang="en-US" b="0" i="1" u="none" strike="noStrike" dirty="0" smtClean="0">
                        <a:solidFill>
                          <a:srgbClr val="003366"/>
                        </a:solidFill>
                        <a:effectLst/>
                        <a:latin typeface="Cambria Math" panose="02040503050406030204" pitchFamily="18" charset="0"/>
                      </a:rPr>
                      <m:t>𝑡</m:t>
                    </m:r>
                    <m:r>
                      <a:rPr lang="en-US" b="0" i="1" u="none" strike="noStrike" dirty="0" smtClean="0">
                        <a:solidFill>
                          <a:srgbClr val="003366"/>
                        </a:solidFill>
                        <a:effectLst/>
                        <a:latin typeface="Cambria Math" panose="02040503050406030204" pitchFamily="18" charset="0"/>
                      </a:rPr>
                      <m:t> = 1800</m:t>
                    </m:r>
                    <m:r>
                      <a:rPr lang="en-US" b="0" i="1" u="none" strike="noStrike" dirty="0" smtClean="0">
                        <a:solidFill>
                          <a:srgbClr val="003366"/>
                        </a:solidFill>
                        <a:effectLst/>
                        <a:latin typeface="Cambria Math" panose="02040503050406030204" pitchFamily="18" charset="0"/>
                      </a:rPr>
                      <m:t>𝑠</m:t>
                    </m:r>
                    <m:r>
                      <a:rPr lang="en-US" b="0" i="1" dirty="0" smtClean="0">
                        <a:solidFill>
                          <a:srgbClr val="003366"/>
                        </a:solidFill>
                        <a:effectLst/>
                        <a:latin typeface="Cambria Math" panose="02040503050406030204" pitchFamily="18" charset="0"/>
                      </a:rPr>
                      <m:t>​</m:t>
                    </m:r>
                  </m:oMath>
                </a14:m>
                <a:endParaRPr lang="en-US" b="0" i="0">
                  <a:solidFill>
                    <a:srgbClr val="003366"/>
                  </a:solidFill>
                  <a:effectLst/>
                  <a:latin typeface="Segoe UI" panose="020B0502040204020203" pitchFamily="34" charset="0"/>
                </a:endParaRPr>
              </a:p>
              <a:p>
                <a:pPr marL="0" lvl="0" indent="0" rtl="0">
                  <a:lnSpc>
                    <a:spcPct val="100000"/>
                  </a:lnSpc>
                  <a:spcBef>
                    <a:spcPts val="0"/>
                  </a:spcBef>
                  <a:spcAft>
                    <a:spcPts val="0"/>
                  </a:spcAft>
                  <a:buFont typeface="Arial"/>
                  <a:buNone/>
                </a:pPr>
                <a:endParaRPr lang="en-US" b="0">
                  <a:solidFill>
                    <a:srgbClr val="003366"/>
                  </a:solidFill>
                </a:endParaRPr>
              </a:p>
              <a:p>
                <a:pPr marL="0" indent="0">
                  <a:lnSpc>
                    <a:spcPct val="100000"/>
                  </a:lnSpc>
                  <a:spcBef>
                    <a:spcPts val="0"/>
                  </a:spcBef>
                  <a:buClr>
                    <a:schemeClr val="dk1"/>
                  </a:buClr>
                  <a:buSzPts val="1100"/>
                  <a:buNone/>
                </a:pPr>
                <a:r>
                  <a:rPr lang="en-US">
                    <a:solidFill>
                      <a:srgbClr val="003366"/>
                    </a:solidFill>
                  </a:rPr>
                  <a:t>Energy of Water Calculations [3]</a:t>
                </a:r>
              </a:p>
              <a:p>
                <a:pPr marL="0" indent="0">
                  <a:lnSpc>
                    <a:spcPct val="100000"/>
                  </a:lnSpc>
                  <a:spcBef>
                    <a:spcPts val="0"/>
                  </a:spcBef>
                  <a:buClr>
                    <a:schemeClr val="dk1"/>
                  </a:buClr>
                  <a:buSzPts val="1100"/>
                  <a:buNone/>
                </a:pPr>
                <a14:m>
                  <m:oMath xmlns:m="http://schemas.openxmlformats.org/officeDocument/2006/math">
                    <m:r>
                      <a:rPr lang="en-US" b="0" i="1" smtClean="0">
                        <a:solidFill>
                          <a:srgbClr val="003366"/>
                        </a:solidFill>
                        <a:latin typeface="Cambria Math" panose="02040503050406030204" pitchFamily="18" charset="0"/>
                      </a:rPr>
                      <m:t>𝐸</m:t>
                    </m:r>
                    <m:r>
                      <a:rPr lang="en-US" b="0" i="1" smtClean="0">
                        <a:solidFill>
                          <a:srgbClr val="003366"/>
                        </a:solidFill>
                        <a:latin typeface="Cambria Math" panose="02040503050406030204" pitchFamily="18" charset="0"/>
                      </a:rPr>
                      <m:t>=</m:t>
                    </m:r>
                    <m:r>
                      <a:rPr lang="en-US" b="0" i="1" smtClean="0">
                        <a:solidFill>
                          <a:srgbClr val="003366"/>
                        </a:solidFill>
                        <a:latin typeface="Cambria Math" panose="02040503050406030204" pitchFamily="18" charset="0"/>
                      </a:rPr>
                      <m:t>𝑚</m:t>
                    </m:r>
                    <m:r>
                      <a:rPr lang="en-US" b="0" i="1" smtClean="0">
                        <a:solidFill>
                          <a:srgbClr val="003366"/>
                        </a:solidFill>
                        <a:latin typeface="Cambria Math" panose="02040503050406030204" pitchFamily="18" charset="0"/>
                      </a:rPr>
                      <m:t> × </m:t>
                    </m:r>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h</m:t>
                        </m:r>
                      </m:e>
                      <m:sub>
                        <m:r>
                          <a:rPr lang="en-US" b="0" i="1" smtClean="0">
                            <a:solidFill>
                              <a:srgbClr val="003366"/>
                            </a:solidFill>
                            <a:latin typeface="Cambria Math" panose="02040503050406030204" pitchFamily="18" charset="0"/>
                          </a:rPr>
                          <m:t>𝑐</m:t>
                        </m:r>
                      </m:sub>
                    </m:sSub>
                    <m:r>
                      <a:rPr lang="en-US" b="0" i="1" smtClean="0">
                        <a:solidFill>
                          <a:srgbClr val="003366"/>
                        </a:solidFill>
                        <a:latin typeface="Cambria Math" panose="02040503050406030204" pitchFamily="18" charset="0"/>
                        <a:ea typeface="Cambria Math" panose="02040503050406030204" pitchFamily="18" charset="0"/>
                      </a:rPr>
                      <m:t>×</m:t>
                    </m:r>
                    <m:r>
                      <a:rPr lang="el-GR" b="0" i="1" smtClean="0">
                        <a:solidFill>
                          <a:srgbClr val="003366"/>
                        </a:solidFill>
                        <a:latin typeface="Cambria Math" panose="02040503050406030204" pitchFamily="18" charset="0"/>
                      </a:rPr>
                      <m:t>𝛥</m:t>
                    </m:r>
                    <m:r>
                      <a:rPr lang="en-US" b="0" i="1" smtClean="0">
                        <a:solidFill>
                          <a:srgbClr val="003366"/>
                        </a:solidFill>
                        <a:latin typeface="Cambria Math" panose="02040503050406030204" pitchFamily="18" charset="0"/>
                      </a:rPr>
                      <m:t>𝑇</m:t>
                    </m:r>
                  </m:oMath>
                </a14:m>
                <a:r>
                  <a:rPr lang="en-US" b="0">
                    <a:solidFill>
                      <a:srgbClr val="003366"/>
                    </a:solidFill>
                  </a:rPr>
                  <a:t>			</a:t>
                </a:r>
              </a:p>
              <a:p>
                <a:pPr marL="0" indent="0">
                  <a:lnSpc>
                    <a:spcPct val="100000"/>
                  </a:lnSpc>
                  <a:spcBef>
                    <a:spcPts val="0"/>
                  </a:spcBef>
                  <a:buClr>
                    <a:schemeClr val="dk1"/>
                  </a:buClr>
                  <a:buSzPts val="1100"/>
                  <a:buNone/>
                </a:pP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𝑚</m:t>
                        </m:r>
                      </m:e>
                      <m:sub>
                        <m:r>
                          <a:rPr lang="en-US" b="0" i="1" smtClean="0">
                            <a:solidFill>
                              <a:srgbClr val="003366"/>
                            </a:solidFill>
                            <a:latin typeface="Cambria Math" panose="02040503050406030204" pitchFamily="18" charset="0"/>
                          </a:rPr>
                          <m:t>𝑖</m:t>
                        </m:r>
                      </m:sub>
                    </m:sSub>
                  </m:oMath>
                </a14:m>
                <a:r>
                  <a:rPr lang="en-US" b="0">
                    <a:solidFill>
                      <a:srgbClr val="003366"/>
                    </a:solidFill>
                  </a:rPr>
                  <a:t> = </a:t>
                </a:r>
                <a14:m>
                  <m:oMath xmlns:m="http://schemas.openxmlformats.org/officeDocument/2006/math">
                    <m:r>
                      <a:rPr lang="en-US" b="0" i="1" smtClean="0">
                        <a:solidFill>
                          <a:srgbClr val="003366"/>
                        </a:solidFill>
                        <a:latin typeface="Cambria Math" panose="02040503050406030204" pitchFamily="18" charset="0"/>
                      </a:rPr>
                      <m:t>𝑉</m:t>
                    </m:r>
                    <m:r>
                      <a:rPr lang="en-US" b="0" i="1" smtClean="0">
                        <a:solidFill>
                          <a:srgbClr val="003366"/>
                        </a:solidFill>
                        <a:latin typeface="Cambria Math" panose="02040503050406030204" pitchFamily="18" charset="0"/>
                        <a:ea typeface="Cambria Math" panose="02040503050406030204" pitchFamily="18" charset="0"/>
                      </a:rPr>
                      <m:t>×3.79=11.02</m:t>
                    </m:r>
                    <m:r>
                      <a:rPr lang="en-US" b="0" i="1" smtClean="0">
                        <a:solidFill>
                          <a:srgbClr val="003366"/>
                        </a:solidFill>
                        <a:latin typeface="Cambria Math" panose="02040503050406030204" pitchFamily="18" charset="0"/>
                        <a:ea typeface="Cambria Math" panose="02040503050406030204" pitchFamily="18" charset="0"/>
                      </a:rPr>
                      <m:t>𝑘𝑔</m:t>
                    </m:r>
                  </m:oMath>
                </a14:m>
                <a:r>
                  <a:rPr lang="en-US" b="0">
                    <a:solidFill>
                      <a:srgbClr val="003366"/>
                    </a:solidFill>
                  </a:rPr>
                  <a:t>			         </a:t>
                </a: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𝑚</m:t>
                        </m:r>
                      </m:e>
                      <m:sub>
                        <m:r>
                          <a:rPr lang="en-US" b="0" i="1" smtClean="0">
                            <a:solidFill>
                              <a:srgbClr val="003366"/>
                            </a:solidFill>
                            <a:latin typeface="Cambria Math" panose="02040503050406030204" pitchFamily="18" charset="0"/>
                          </a:rPr>
                          <m:t>𝑖</m:t>
                        </m:r>
                      </m:sub>
                    </m:sSub>
                    <m:r>
                      <a:rPr lang="en-US" b="0" i="1" smtClean="0">
                        <a:solidFill>
                          <a:srgbClr val="003366"/>
                        </a:solidFill>
                        <a:latin typeface="Cambria Math" panose="02040503050406030204" pitchFamily="18" charset="0"/>
                      </a:rPr>
                      <m:t>=0.2527 ×</m:t>
                    </m:r>
                    <m:r>
                      <a:rPr lang="en-US" b="0" i="1" smtClean="0">
                        <a:solidFill>
                          <a:srgbClr val="003366"/>
                        </a:solidFill>
                        <a:latin typeface="Cambria Math" panose="02040503050406030204" pitchFamily="18" charset="0"/>
                        <a:ea typeface="Cambria Math" panose="02040503050406030204" pitchFamily="18" charset="0"/>
                      </a:rPr>
                      <m:t>1800=454.86 </m:t>
                    </m:r>
                    <m:r>
                      <a:rPr lang="en-US" b="0" i="1" smtClean="0">
                        <a:solidFill>
                          <a:srgbClr val="003366"/>
                        </a:solidFill>
                        <a:latin typeface="Cambria Math" panose="02040503050406030204" pitchFamily="18" charset="0"/>
                        <a:ea typeface="Cambria Math" panose="02040503050406030204" pitchFamily="18" charset="0"/>
                      </a:rPr>
                      <m:t>𝑘𝑔</m:t>
                    </m:r>
                  </m:oMath>
                </a14:m>
                <a:endParaRPr lang="en-US" b="0">
                  <a:solidFill>
                    <a:srgbClr val="003366"/>
                  </a:solidFill>
                </a:endParaRPr>
              </a:p>
              <a:p>
                <a:pPr marL="0" indent="0">
                  <a:lnSpc>
                    <a:spcPct val="100000"/>
                  </a:lnSpc>
                  <a:spcBef>
                    <a:spcPts val="0"/>
                  </a:spcBef>
                  <a:buClr>
                    <a:schemeClr val="dk1"/>
                  </a:buClr>
                  <a:buSzPts val="1100"/>
                  <a:buNone/>
                </a:pP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b="0" i="1" smtClean="0">
                            <a:solidFill>
                              <a:srgbClr val="003366"/>
                            </a:solidFill>
                            <a:latin typeface="Cambria Math" panose="02040503050406030204" pitchFamily="18" charset="0"/>
                          </a:rPr>
                          <m:t>𝑖</m:t>
                        </m:r>
                      </m:sub>
                    </m:sSub>
                    <m:r>
                      <a:rPr lang="en-US" b="0" i="1" smtClean="0">
                        <a:solidFill>
                          <a:srgbClr val="003366"/>
                        </a:solidFill>
                        <a:latin typeface="Cambria Math" panose="02040503050406030204" pitchFamily="18" charset="0"/>
                      </a:rPr>
                      <m:t>=922.45 </m:t>
                    </m:r>
                    <m:r>
                      <a:rPr lang="en-US" b="0" i="1" smtClean="0">
                        <a:solidFill>
                          <a:srgbClr val="003366"/>
                        </a:solidFill>
                        <a:latin typeface="Cambria Math" panose="02040503050406030204" pitchFamily="18" charset="0"/>
                      </a:rPr>
                      <m:t>𝑘𝑗</m:t>
                    </m:r>
                  </m:oMath>
                </a14:m>
                <a:r>
                  <a:rPr lang="en-US" b="0">
                    <a:solidFill>
                      <a:srgbClr val="003366"/>
                    </a:solidFill>
                  </a:rPr>
                  <a:t>				         </a:t>
                </a: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b="0" i="1" smtClean="0">
                            <a:solidFill>
                              <a:srgbClr val="003366"/>
                            </a:solidFill>
                            <a:latin typeface="Cambria Math" panose="02040503050406030204" pitchFamily="18" charset="0"/>
                          </a:rPr>
                          <m:t>𝑖</m:t>
                        </m:r>
                      </m:sub>
                    </m:sSub>
                    <m:r>
                      <a:rPr lang="en-US" b="0" i="1" smtClean="0">
                        <a:solidFill>
                          <a:srgbClr val="003366"/>
                        </a:solidFill>
                        <a:latin typeface="Cambria Math" panose="02040503050406030204" pitchFamily="18" charset="0"/>
                      </a:rPr>
                      <m:t>=28560.66 </m:t>
                    </m:r>
                    <m:r>
                      <a:rPr lang="en-US" b="0" i="1" smtClean="0">
                        <a:solidFill>
                          <a:srgbClr val="003366"/>
                        </a:solidFill>
                        <a:latin typeface="Cambria Math" panose="02040503050406030204" pitchFamily="18" charset="0"/>
                      </a:rPr>
                      <m:t>𝑘𝑗</m:t>
                    </m:r>
                  </m:oMath>
                </a14:m>
                <a:r>
                  <a:rPr lang="en-US" b="0">
                    <a:solidFill>
                      <a:srgbClr val="003366"/>
                    </a:solidFill>
                  </a:rPr>
                  <a:t>	</a:t>
                </a:r>
              </a:p>
              <a:p>
                <a:pPr marL="0" indent="0">
                  <a:lnSpc>
                    <a:spcPct val="100000"/>
                  </a:lnSpc>
                  <a:spcBef>
                    <a:spcPts val="0"/>
                  </a:spcBef>
                  <a:buClr>
                    <a:schemeClr val="dk1"/>
                  </a:buClr>
                  <a:buSzPts val="1100"/>
                  <a:buNone/>
                </a:pPr>
                <a:endParaRPr lang="en-US" b="0">
                  <a:solidFill>
                    <a:srgbClr val="003366"/>
                  </a:solidFill>
                </a:endParaRPr>
              </a:p>
              <a:p>
                <a:pPr marL="0" indent="0">
                  <a:lnSpc>
                    <a:spcPct val="100000"/>
                  </a:lnSpc>
                  <a:spcBef>
                    <a:spcPts val="0"/>
                  </a:spcBef>
                  <a:buClr>
                    <a:schemeClr val="dk1"/>
                  </a:buClr>
                  <a:buSzPts val="1100"/>
                  <a:buNone/>
                </a:pPr>
                <a:r>
                  <a:rPr lang="en-US">
                    <a:solidFill>
                      <a:srgbClr val="003366"/>
                    </a:solidFill>
                  </a:rPr>
                  <a:t>Amount of Ice Calculation</a:t>
                </a:r>
              </a:p>
              <a:p>
                <a:pPr marL="0" indent="0">
                  <a:lnSpc>
                    <a:spcPct val="100000"/>
                  </a:lnSpc>
                  <a:spcBef>
                    <a:spcPts val="0"/>
                  </a:spcBef>
                  <a:buClr>
                    <a:schemeClr val="dk1"/>
                  </a:buClr>
                  <a:buSzPts val="1100"/>
                  <a:buNone/>
                </a:pP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b="0" i="1" smtClean="0">
                            <a:solidFill>
                              <a:srgbClr val="003366"/>
                            </a:solidFill>
                            <a:latin typeface="Cambria Math" panose="02040503050406030204" pitchFamily="18" charset="0"/>
                          </a:rPr>
                          <m:t>𝑓</m:t>
                        </m:r>
                      </m:sub>
                    </m:sSub>
                    <m:r>
                      <a:rPr lang="en-US" b="0" i="1" smtClean="0">
                        <a:solidFill>
                          <a:srgbClr val="003366"/>
                        </a:solidFill>
                        <a:latin typeface="Cambria Math" panose="02040503050406030204" pitchFamily="18" charset="0"/>
                      </a:rPr>
                      <m:t>=</m:t>
                    </m:r>
                    <m:nary>
                      <m:naryPr>
                        <m:chr m:val="∑"/>
                        <m:subHide m:val="on"/>
                        <m:supHide m:val="on"/>
                        <m:ctrlPr>
                          <a:rPr lang="en-US" b="0" i="1" smtClean="0">
                            <a:solidFill>
                              <a:srgbClr val="003366"/>
                            </a:solidFill>
                            <a:latin typeface="Cambria Math" panose="02040503050406030204" pitchFamily="18" charset="0"/>
                          </a:rPr>
                        </m:ctrlPr>
                      </m:naryPr>
                      <m:sub/>
                      <m:sup/>
                      <m:e>
                        <m:r>
                          <a:rPr lang="en-US" b="0" i="1" smtClean="0">
                            <a:solidFill>
                              <a:srgbClr val="003366"/>
                            </a:solidFill>
                            <a:latin typeface="Cambria Math" panose="02040503050406030204" pitchFamily="18" charset="0"/>
                          </a:rPr>
                          <m:t>𝐸</m:t>
                        </m:r>
                      </m:e>
                    </m:nary>
                    <m:r>
                      <a:rPr lang="en-US" b="0" i="1" smtClean="0">
                        <a:solidFill>
                          <a:srgbClr val="003366"/>
                        </a:solidFill>
                        <a:latin typeface="Cambria Math" panose="02040503050406030204" pitchFamily="18" charset="0"/>
                      </a:rPr>
                      <m:t>=29483.11</m:t>
                    </m:r>
                  </m:oMath>
                </a14:m>
                <a:r>
                  <a:rPr lang="en-US" b="0">
                    <a:solidFill>
                      <a:srgbClr val="003366"/>
                    </a:solidFill>
                  </a:rPr>
                  <a:t>				</a:t>
                </a:r>
              </a:p>
              <a:p>
                <a:pPr marL="0" indent="0">
                  <a:lnSpc>
                    <a:spcPct val="100000"/>
                  </a:lnSpc>
                  <a:spcBef>
                    <a:spcPts val="0"/>
                  </a:spcBef>
                  <a:buClr>
                    <a:schemeClr val="dk1"/>
                  </a:buClr>
                  <a:buSzPts val="1100"/>
                  <a:buNone/>
                </a:pPr>
                <a14:m>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𝐸</m:t>
                        </m:r>
                      </m:e>
                      <m:sub>
                        <m:r>
                          <a:rPr lang="en-US" b="0" i="1" smtClean="0">
                            <a:solidFill>
                              <a:srgbClr val="003366"/>
                            </a:solidFill>
                            <a:latin typeface="Cambria Math" panose="02040503050406030204" pitchFamily="18" charset="0"/>
                          </a:rPr>
                          <m:t>𝑎𝑏𝑠𝑜𝑟𝑏𝑒𝑑</m:t>
                        </m:r>
                      </m:sub>
                    </m:sSub>
                    <m:r>
                      <a:rPr lang="en-US" b="0" i="1" smtClean="0">
                        <a:solidFill>
                          <a:srgbClr val="003366"/>
                        </a:solidFill>
                        <a:latin typeface="Cambria Math" panose="02040503050406030204" pitchFamily="18" charset="0"/>
                      </a:rPr>
                      <m:t>=</m:t>
                    </m:r>
                    <m:r>
                      <a:rPr lang="en-US" b="0" i="1" smtClean="0">
                        <a:solidFill>
                          <a:srgbClr val="003366"/>
                        </a:solidFill>
                        <a:latin typeface="Cambria Math" panose="02040503050406030204" pitchFamily="18" charset="0"/>
                      </a:rPr>
                      <m:t>𝐿𝑎𝑡𝑒𝑛𝑡</m:t>
                    </m:r>
                    <m:r>
                      <a:rPr lang="en-US" b="0" i="1" smtClean="0">
                        <a:solidFill>
                          <a:srgbClr val="003366"/>
                        </a:solidFill>
                        <a:latin typeface="Cambria Math" panose="02040503050406030204" pitchFamily="18" charset="0"/>
                      </a:rPr>
                      <m:t>+</m:t>
                    </m:r>
                    <m:r>
                      <a:rPr lang="en-US" b="0" i="1" smtClean="0">
                        <a:solidFill>
                          <a:srgbClr val="003366"/>
                        </a:solidFill>
                        <a:latin typeface="Cambria Math" panose="02040503050406030204" pitchFamily="18" charset="0"/>
                      </a:rPr>
                      <m:t>𝑆𝑒𝑛𝑠𝑖𝑏𝑙𝑒</m:t>
                    </m:r>
                    <m:r>
                      <a:rPr lang="en-US" b="0" i="1" smtClean="0">
                        <a:solidFill>
                          <a:srgbClr val="003366"/>
                        </a:solidFill>
                        <a:latin typeface="Cambria Math" panose="02040503050406030204" pitchFamily="18" charset="0"/>
                      </a:rPr>
                      <m:t>=334</m:t>
                    </m:r>
                    <m:f>
                      <m:fPr>
                        <m:ctrlPr>
                          <a:rPr lang="en-US" b="0" i="1" smtClean="0">
                            <a:solidFill>
                              <a:srgbClr val="003366"/>
                            </a:solidFill>
                            <a:latin typeface="Cambria Math" panose="02040503050406030204" pitchFamily="18" charset="0"/>
                          </a:rPr>
                        </m:ctrlPr>
                      </m:fPr>
                      <m:num>
                        <m:r>
                          <a:rPr lang="en-US" b="0" i="1" smtClean="0">
                            <a:solidFill>
                              <a:srgbClr val="003366"/>
                            </a:solidFill>
                            <a:latin typeface="Cambria Math" panose="02040503050406030204" pitchFamily="18" charset="0"/>
                          </a:rPr>
                          <m:t>𝑘𝑗</m:t>
                        </m:r>
                      </m:num>
                      <m:den>
                        <m:r>
                          <a:rPr lang="en-US" b="0" i="1" smtClean="0">
                            <a:solidFill>
                              <a:srgbClr val="003366"/>
                            </a:solidFill>
                            <a:latin typeface="Cambria Math" panose="02040503050406030204" pitchFamily="18" charset="0"/>
                          </a:rPr>
                          <m:t>𝑘𝑔</m:t>
                        </m:r>
                      </m:den>
                    </m:f>
                    <m:r>
                      <a:rPr lang="en-US" b="0" i="1" smtClean="0">
                        <a:solidFill>
                          <a:srgbClr val="003366"/>
                        </a:solidFill>
                        <a:latin typeface="Cambria Math" panose="02040503050406030204" pitchFamily="18" charset="0"/>
                      </a:rPr>
                      <m:t>+2</m:t>
                    </m:r>
                    <m:d>
                      <m:dPr>
                        <m:ctrlPr>
                          <a:rPr lang="en-US" b="0" i="1" smtClean="0">
                            <a:solidFill>
                              <a:srgbClr val="003366"/>
                            </a:solidFill>
                            <a:latin typeface="Cambria Math" panose="02040503050406030204" pitchFamily="18" charset="0"/>
                          </a:rPr>
                        </m:ctrlPr>
                      </m:dPr>
                      <m:e>
                        <m:r>
                          <a:rPr lang="en-US" b="0" i="1" smtClean="0">
                            <a:solidFill>
                              <a:srgbClr val="003366"/>
                            </a:solidFill>
                            <a:latin typeface="Cambria Math" panose="02040503050406030204" pitchFamily="18" charset="0"/>
                          </a:rPr>
                          <m:t>20</m:t>
                        </m:r>
                      </m:e>
                    </m:d>
                    <m:f>
                      <m:fPr>
                        <m:ctrlPr>
                          <a:rPr lang="en-US" b="0" i="1" smtClean="0">
                            <a:solidFill>
                              <a:srgbClr val="003366"/>
                            </a:solidFill>
                            <a:latin typeface="Cambria Math" panose="02040503050406030204" pitchFamily="18" charset="0"/>
                          </a:rPr>
                        </m:ctrlPr>
                      </m:fPr>
                      <m:num>
                        <m:r>
                          <a:rPr lang="en-US" b="0" i="1" smtClean="0">
                            <a:solidFill>
                              <a:srgbClr val="003366"/>
                            </a:solidFill>
                            <a:latin typeface="Cambria Math" panose="02040503050406030204" pitchFamily="18" charset="0"/>
                          </a:rPr>
                          <m:t>𝑘𝑗</m:t>
                        </m:r>
                      </m:num>
                      <m:den>
                        <m:r>
                          <a:rPr lang="en-US" b="0" i="1" smtClean="0">
                            <a:solidFill>
                              <a:srgbClr val="003366"/>
                            </a:solidFill>
                            <a:latin typeface="Cambria Math" panose="02040503050406030204" pitchFamily="18" charset="0"/>
                          </a:rPr>
                          <m:t>𝑘𝑔</m:t>
                        </m:r>
                      </m:den>
                    </m:f>
                    <m:r>
                      <a:rPr lang="en-US" b="0" i="1" smtClean="0">
                        <a:solidFill>
                          <a:srgbClr val="003366"/>
                        </a:solidFill>
                        <a:latin typeface="Cambria Math" panose="02040503050406030204" pitchFamily="18" charset="0"/>
                      </a:rPr>
                      <m:t>=374</m:t>
                    </m:r>
                    <m:f>
                      <m:fPr>
                        <m:ctrlPr>
                          <a:rPr lang="en-US" b="0" i="1" smtClean="0">
                            <a:solidFill>
                              <a:srgbClr val="003366"/>
                            </a:solidFill>
                            <a:latin typeface="Cambria Math" panose="02040503050406030204" pitchFamily="18" charset="0"/>
                          </a:rPr>
                        </m:ctrlPr>
                      </m:fPr>
                      <m:num>
                        <m:r>
                          <a:rPr lang="en-US" b="0" i="1" smtClean="0">
                            <a:solidFill>
                              <a:srgbClr val="003366"/>
                            </a:solidFill>
                            <a:latin typeface="Cambria Math" panose="02040503050406030204" pitchFamily="18" charset="0"/>
                          </a:rPr>
                          <m:t>𝑘𝑗</m:t>
                        </m:r>
                      </m:num>
                      <m:den>
                        <m:r>
                          <a:rPr lang="en-US" b="0" i="1" smtClean="0">
                            <a:solidFill>
                              <a:srgbClr val="003366"/>
                            </a:solidFill>
                            <a:latin typeface="Cambria Math" panose="02040503050406030204" pitchFamily="18" charset="0"/>
                          </a:rPr>
                          <m:t>𝑘𝑔</m:t>
                        </m:r>
                      </m:den>
                    </m:f>
                  </m:oMath>
                </a14:m>
                <a:r>
                  <a:rPr lang="en-US" b="0">
                    <a:solidFill>
                      <a:srgbClr val="003366"/>
                    </a:solidFill>
                  </a:rPr>
                  <a:t>     </a:t>
                </a:r>
              </a:p>
              <a:p>
                <a:pPr marL="0" indent="0">
                  <a:lnSpc>
                    <a:spcPct val="100000"/>
                  </a:lnSpc>
                  <a:spcBef>
                    <a:spcPts val="0"/>
                  </a:spcBef>
                  <a:buClr>
                    <a:schemeClr val="dk1"/>
                  </a:buClr>
                  <a:buSzPts val="1100"/>
                  <a:buNone/>
                </a:pPr>
                <a14:m>
                  <m:oMathPara xmlns:m="http://schemas.openxmlformats.org/officeDocument/2006/math">
                    <m:oMathParaPr>
                      <m:jc m:val="left"/>
                    </m:oMathParaPr>
                    <m:oMath xmlns:m="http://schemas.openxmlformats.org/officeDocument/2006/math">
                      <m:sSub>
                        <m:sSubPr>
                          <m:ctrlPr>
                            <a:rPr lang="en-US" b="0" i="1" smtClean="0">
                              <a:solidFill>
                                <a:srgbClr val="003366"/>
                              </a:solidFill>
                              <a:latin typeface="Cambria Math" panose="02040503050406030204" pitchFamily="18" charset="0"/>
                            </a:rPr>
                          </m:ctrlPr>
                        </m:sSubPr>
                        <m:e>
                          <m:r>
                            <a:rPr lang="en-US" b="0" i="1" smtClean="0">
                              <a:solidFill>
                                <a:srgbClr val="003366"/>
                              </a:solidFill>
                              <a:latin typeface="Cambria Math" panose="02040503050406030204" pitchFamily="18" charset="0"/>
                            </a:rPr>
                            <m:t>𝑚</m:t>
                          </m:r>
                        </m:e>
                        <m:sub>
                          <m:r>
                            <a:rPr lang="en-US" b="0" i="1" smtClean="0">
                              <a:solidFill>
                                <a:srgbClr val="003366"/>
                              </a:solidFill>
                              <a:latin typeface="Cambria Math" panose="02040503050406030204" pitchFamily="18" charset="0"/>
                            </a:rPr>
                            <m:t>𝑖𝑐𝑒</m:t>
                          </m:r>
                        </m:sub>
                      </m:sSub>
                      <m:r>
                        <a:rPr lang="en-US" b="0" i="1" smtClean="0">
                          <a:solidFill>
                            <a:srgbClr val="003366"/>
                          </a:solidFill>
                          <a:latin typeface="Cambria Math" panose="02040503050406030204" pitchFamily="18" charset="0"/>
                        </a:rPr>
                        <m:t>=78.8 </m:t>
                      </m:r>
                      <m:r>
                        <a:rPr lang="en-US" b="0" i="1" smtClean="0">
                          <a:solidFill>
                            <a:srgbClr val="003366"/>
                          </a:solidFill>
                          <a:latin typeface="Cambria Math" panose="02040503050406030204" pitchFamily="18" charset="0"/>
                        </a:rPr>
                        <m:t>𝑘𝑔</m:t>
                      </m:r>
                      <m:r>
                        <a:rPr lang="en-US" b="0" i="1" smtClean="0">
                          <a:solidFill>
                            <a:srgbClr val="003366"/>
                          </a:solidFill>
                          <a:latin typeface="Cambria Math" panose="02040503050406030204" pitchFamily="18" charset="0"/>
                        </a:rPr>
                        <m:t> </m:t>
                      </m:r>
                      <m:r>
                        <a:rPr lang="en-US" b="0" i="1" smtClean="0">
                          <a:solidFill>
                            <a:srgbClr val="003366"/>
                          </a:solidFill>
                          <a:latin typeface="Cambria Math" panose="02040503050406030204" pitchFamily="18" charset="0"/>
                        </a:rPr>
                        <m:t>𝑜𝑟</m:t>
                      </m:r>
                      <m:r>
                        <a:rPr lang="en-US" b="0" i="1" smtClean="0">
                          <a:solidFill>
                            <a:srgbClr val="003366"/>
                          </a:solidFill>
                          <a:latin typeface="Cambria Math" panose="02040503050406030204" pitchFamily="18" charset="0"/>
                        </a:rPr>
                        <m:t> 173.8 </m:t>
                      </m:r>
                      <m:r>
                        <a:rPr lang="en-US" b="0" i="1" smtClean="0">
                          <a:solidFill>
                            <a:srgbClr val="003366"/>
                          </a:solidFill>
                          <a:latin typeface="Cambria Math" panose="02040503050406030204" pitchFamily="18" charset="0"/>
                        </a:rPr>
                        <m:t>𝑙𝑏𝑠</m:t>
                      </m:r>
                      <m:r>
                        <a:rPr lang="en-US" b="0" i="1" smtClean="0">
                          <a:solidFill>
                            <a:srgbClr val="003366"/>
                          </a:solidFill>
                          <a:latin typeface="Cambria Math" panose="02040503050406030204" pitchFamily="18" charset="0"/>
                        </a:rPr>
                        <m:t> </m:t>
                      </m:r>
                      <m:r>
                        <a:rPr lang="en-US" b="0" i="1" smtClean="0">
                          <a:solidFill>
                            <a:srgbClr val="003366"/>
                          </a:solidFill>
                          <a:latin typeface="Cambria Math" panose="02040503050406030204" pitchFamily="18" charset="0"/>
                        </a:rPr>
                        <m:t>𝑜𝑓</m:t>
                      </m:r>
                      <m:r>
                        <a:rPr lang="en-US" b="0" i="1" smtClean="0">
                          <a:solidFill>
                            <a:srgbClr val="003366"/>
                          </a:solidFill>
                          <a:latin typeface="Cambria Math" panose="02040503050406030204" pitchFamily="18" charset="0"/>
                        </a:rPr>
                        <m:t> </m:t>
                      </m:r>
                      <m:r>
                        <a:rPr lang="en-US" b="0" i="1" smtClean="0">
                          <a:solidFill>
                            <a:srgbClr val="003366"/>
                          </a:solidFill>
                          <a:latin typeface="Cambria Math" panose="02040503050406030204" pitchFamily="18" charset="0"/>
                        </a:rPr>
                        <m:t>𝑖𝑐𝑒</m:t>
                      </m:r>
                    </m:oMath>
                  </m:oMathPara>
                </a14:m>
                <a:endParaRPr lang="en-US">
                  <a:solidFill>
                    <a:srgbClr val="003366"/>
                  </a:solidFill>
                </a:endParaRPr>
              </a:p>
            </p:txBody>
          </p:sp>
        </mc:Choice>
        <mc:Fallback>
          <p:sp>
            <p:nvSpPr>
              <p:cNvPr id="3" name="Text Placeholder 2">
                <a:extLst>
                  <a:ext uri="{FF2B5EF4-FFF2-40B4-BE49-F238E27FC236}">
                    <a16:creationId xmlns:a16="http://schemas.microsoft.com/office/drawing/2014/main" id="{8F6BF7CE-5E9A-4BFB-9935-FB1F13E2B0D0}"/>
                  </a:ext>
                </a:extLst>
              </p:cNvPr>
              <p:cNvSpPr>
                <a:spLocks noGrp="1" noRot="1" noChangeAspect="1" noMove="1" noResize="1" noEditPoints="1" noAdjustHandles="1" noChangeArrowheads="1" noChangeShapeType="1" noTextEdit="1"/>
              </p:cNvSpPr>
              <p:nvPr>
                <p:ph type="body" idx="1"/>
              </p:nvPr>
            </p:nvSpPr>
            <p:spPr>
              <a:xfrm>
                <a:off x="534554" y="1690688"/>
                <a:ext cx="11122891" cy="4351338"/>
              </a:xfrm>
              <a:blipFill>
                <a:blip r:embed="rId2"/>
                <a:stretch>
                  <a:fillRect l="-384" t="-1261"/>
                </a:stretch>
              </a:blipFill>
            </p:spPr>
            <p:txBody>
              <a:bodyPr/>
              <a:lstStyle/>
              <a:p>
                <a:r>
                  <a:rPr lang="en-US">
                    <a:noFill/>
                  </a:rPr>
                  <a:t> </a:t>
                </a:r>
              </a:p>
            </p:txBody>
          </p:sp>
        </mc:Fallback>
      </mc:AlternateContent>
    </p:spTree>
    <p:extLst>
      <p:ext uri="{BB962C8B-B14F-4D97-AF65-F5344CB8AC3E}">
        <p14:creationId xmlns:p14="http://schemas.microsoft.com/office/powerpoint/2010/main" val="300099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4398-4494-41C3-9459-8C3FA8852461}"/>
              </a:ext>
            </a:extLst>
          </p:cNvPr>
          <p:cNvSpPr>
            <a:spLocks noGrp="1"/>
          </p:cNvSpPr>
          <p:nvPr>
            <p:ph type="title"/>
          </p:nvPr>
        </p:nvSpPr>
        <p:spPr/>
        <p:txBody>
          <a:bodyPr>
            <a:normAutofit fontScale="90000"/>
          </a:bodyPr>
          <a:lstStyle/>
          <a:p>
            <a:r>
              <a:rPr lang="en-US"/>
              <a:t>Mathematical Modeling – Cooler Heat Transfer</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173751D-E338-4A67-9418-2A9F71B31AD2}"/>
                  </a:ext>
                </a:extLst>
              </p:cNvPr>
              <p:cNvSpPr>
                <a:spLocks noGrp="1"/>
              </p:cNvSpPr>
              <p:nvPr>
                <p:ph type="body" idx="1"/>
              </p:nvPr>
            </p:nvSpPr>
            <p:spPr>
              <a:xfrm>
                <a:off x="838200" y="1825625"/>
                <a:ext cx="7419110" cy="4351338"/>
              </a:xfrm>
            </p:spPr>
            <p:txBody>
              <a:bodyPr>
                <a:normAutofit fontScale="55000" lnSpcReduction="20000"/>
              </a:bodyPr>
              <a:lstStyle/>
              <a:p>
                <a:pPr marL="114300" indent="0">
                  <a:buNone/>
                </a:pPr>
                <a:r>
                  <a:rPr lang="en-US" sz="2800">
                    <a:solidFill>
                      <a:srgbClr val="003366"/>
                    </a:solidFill>
                  </a:rPr>
                  <a:t>Main Dependent Equations </a:t>
                </a:r>
              </a:p>
              <a:p>
                <a:pPr marL="114300" indent="0">
                  <a:buNone/>
                </a:pPr>
                <a:r>
                  <a:rPr lang="en-US" sz="2800" b="0">
                    <a:solidFill>
                      <a:srgbClr val="003366"/>
                    </a:solidFill>
                  </a:rPr>
                  <a:t>Sides = </a:t>
                </a:r>
                <a14:m>
                  <m:oMath xmlns:m="http://schemas.openxmlformats.org/officeDocument/2006/math">
                    <m:f>
                      <m:fPr>
                        <m:ctrlPr>
                          <a:rPr lang="en-US" sz="3200" b="0" i="1" smtClean="0">
                            <a:solidFill>
                              <a:srgbClr val="003366"/>
                            </a:solidFill>
                            <a:latin typeface="Cambria Math" panose="02040503050406030204" pitchFamily="18" charset="0"/>
                          </a:rPr>
                        </m:ctrlPr>
                      </m:fPr>
                      <m:num>
                        <m:r>
                          <a:rPr lang="en-US" sz="3200" b="0" i="1" smtClean="0">
                            <a:solidFill>
                              <a:srgbClr val="003366"/>
                            </a:solidFill>
                            <a:latin typeface="Cambria Math" panose="02040503050406030204" pitchFamily="18" charset="0"/>
                          </a:rPr>
                          <m:t>𝐴</m:t>
                        </m:r>
                      </m:num>
                      <m:den>
                        <m:r>
                          <a:rPr lang="en-US" sz="3200" b="0" i="1" smtClean="0">
                            <a:solidFill>
                              <a:srgbClr val="003366"/>
                            </a:solidFill>
                            <a:latin typeface="Cambria Math" panose="02040503050406030204" pitchFamily="18" charset="0"/>
                          </a:rPr>
                          <m:t>𝐿</m:t>
                        </m:r>
                      </m:den>
                    </m:f>
                  </m:oMath>
                </a14:m>
                <a:r>
                  <a:rPr lang="en-US" sz="2800" b="0">
                    <a:solidFill>
                      <a:srgbClr val="003366"/>
                    </a:solidFill>
                  </a:rPr>
                  <a:t>		Edges = 0.54w	Corners = 0.15L</a:t>
                </a:r>
              </a:p>
              <a:p>
                <a:pPr marL="114300" indent="0">
                  <a:buNone/>
                </a:pPr>
                <a:r>
                  <a:rPr lang="en-US" sz="2800" b="0">
                    <a:solidFill>
                      <a:srgbClr val="003366"/>
                    </a:solidFill>
                  </a:rPr>
                  <a:t>S = </a:t>
                </a:r>
                <a14:m>
                  <m:oMath xmlns:m="http://schemas.openxmlformats.org/officeDocument/2006/math">
                    <m:r>
                      <a:rPr lang="en-US" sz="2800" b="0" i="1" smtClean="0">
                        <a:solidFill>
                          <a:srgbClr val="003366"/>
                        </a:solidFill>
                        <a:latin typeface="Cambria Math" panose="02040503050406030204" pitchFamily="18" charset="0"/>
                      </a:rPr>
                      <m:t>6</m:t>
                    </m:r>
                    <m:r>
                      <a:rPr lang="en-US" sz="2800" b="0" i="1" smtClean="0">
                        <a:solidFill>
                          <a:srgbClr val="003366"/>
                        </a:solidFill>
                        <a:latin typeface="Cambria Math" panose="02040503050406030204" pitchFamily="18" charset="0"/>
                        <a:ea typeface="Cambria Math" panose="02040503050406030204" pitchFamily="18" charset="0"/>
                      </a:rPr>
                      <m:t>×</m:t>
                    </m:r>
                    <m:r>
                      <a:rPr lang="en-US" sz="2800" b="0" i="1" smtClean="0">
                        <a:solidFill>
                          <a:srgbClr val="003366"/>
                        </a:solidFill>
                        <a:latin typeface="Cambria Math" panose="02040503050406030204" pitchFamily="18" charset="0"/>
                        <a:ea typeface="Cambria Math" panose="02040503050406030204" pitchFamily="18" charset="0"/>
                      </a:rPr>
                      <m:t>𝑆𝑖𝑑𝑒𝑠</m:t>
                    </m:r>
                    <m:r>
                      <a:rPr lang="en-US" sz="2800" b="0" i="1" smtClean="0">
                        <a:solidFill>
                          <a:srgbClr val="003366"/>
                        </a:solidFill>
                        <a:latin typeface="Cambria Math" panose="02040503050406030204" pitchFamily="18" charset="0"/>
                        <a:ea typeface="Cambria Math" panose="02040503050406030204" pitchFamily="18" charset="0"/>
                      </a:rPr>
                      <m:t>+12×</m:t>
                    </m:r>
                    <m:r>
                      <a:rPr lang="en-US" sz="2800" b="0" i="1" smtClean="0">
                        <a:solidFill>
                          <a:srgbClr val="003366"/>
                        </a:solidFill>
                        <a:latin typeface="Cambria Math" panose="02040503050406030204" pitchFamily="18" charset="0"/>
                        <a:ea typeface="Cambria Math" panose="02040503050406030204" pitchFamily="18" charset="0"/>
                      </a:rPr>
                      <m:t>𝐸𝑑𝑔𝑒𝑠</m:t>
                    </m:r>
                    <m:r>
                      <a:rPr lang="en-US" sz="2800" b="0" i="1" smtClean="0">
                        <a:solidFill>
                          <a:srgbClr val="003366"/>
                        </a:solidFill>
                        <a:latin typeface="Cambria Math" panose="02040503050406030204" pitchFamily="18" charset="0"/>
                        <a:ea typeface="Cambria Math" panose="02040503050406030204" pitchFamily="18" charset="0"/>
                      </a:rPr>
                      <m:t>+8×</m:t>
                    </m:r>
                    <m:r>
                      <a:rPr lang="en-US" sz="2800" b="0" i="1" smtClean="0">
                        <a:solidFill>
                          <a:srgbClr val="003366"/>
                        </a:solidFill>
                        <a:latin typeface="Cambria Math" panose="02040503050406030204" pitchFamily="18" charset="0"/>
                        <a:ea typeface="Cambria Math" panose="02040503050406030204" pitchFamily="18" charset="0"/>
                      </a:rPr>
                      <m:t>𝐶𝑜𝑟𝑛𝑒𝑟𝑠</m:t>
                    </m:r>
                  </m:oMath>
                </a14:m>
                <a:r>
                  <a:rPr lang="en-US" sz="2800" b="0">
                    <a:solidFill>
                      <a:srgbClr val="003366"/>
                    </a:solidFill>
                  </a:rPr>
                  <a:t>	 </a:t>
                </a:r>
                <a14:m>
                  <m:oMath xmlns:m="http://schemas.openxmlformats.org/officeDocument/2006/math">
                    <m:sSub>
                      <m:sSubPr>
                        <m:ctrlPr>
                          <a:rPr lang="en-US" sz="2800" b="0" i="1" smtClean="0">
                            <a:solidFill>
                              <a:srgbClr val="003366"/>
                            </a:solidFill>
                            <a:latin typeface="Cambria Math" panose="02040503050406030204" pitchFamily="18" charset="0"/>
                          </a:rPr>
                        </m:ctrlPr>
                      </m:sSubPr>
                      <m:e>
                        <m:r>
                          <a:rPr lang="en-US" sz="2800" b="0" i="1" smtClean="0">
                            <a:solidFill>
                              <a:srgbClr val="003366"/>
                            </a:solidFill>
                            <a:latin typeface="Cambria Math" panose="02040503050406030204" pitchFamily="18" charset="0"/>
                          </a:rPr>
                          <m:t>𝑞</m:t>
                        </m:r>
                      </m:e>
                      <m:sub>
                        <m:r>
                          <a:rPr lang="en-US" sz="2800" b="0" i="1" smtClean="0">
                            <a:solidFill>
                              <a:srgbClr val="003366"/>
                            </a:solidFill>
                            <a:latin typeface="Cambria Math" panose="02040503050406030204" pitchFamily="18" charset="0"/>
                          </a:rPr>
                          <m:t>𝑐𝑜𝑛𝑑</m:t>
                        </m:r>
                      </m:sub>
                    </m:sSub>
                    <m:r>
                      <a:rPr lang="en-US" sz="2800" b="0" i="0" smtClean="0">
                        <a:solidFill>
                          <a:srgbClr val="003366"/>
                        </a:solidFill>
                        <a:latin typeface="Cambria Math" panose="02040503050406030204" pitchFamily="18" charset="0"/>
                      </a:rPr>
                      <m:t>=</m:t>
                    </m:r>
                    <m:r>
                      <m:rPr>
                        <m:sty m:val="p"/>
                      </m:rPr>
                      <a:rPr lang="en-US" sz="2800" b="0" i="0" smtClean="0">
                        <a:solidFill>
                          <a:srgbClr val="003366"/>
                        </a:solidFill>
                        <a:latin typeface="Cambria Math" panose="02040503050406030204" pitchFamily="18" charset="0"/>
                      </a:rPr>
                      <m:t>k</m:t>
                    </m:r>
                    <m:r>
                      <a:rPr lang="en-US" sz="2800" b="0" i="1" smtClean="0">
                        <a:solidFill>
                          <a:srgbClr val="003366"/>
                        </a:solidFill>
                        <a:latin typeface="Cambria Math" panose="02040503050406030204" pitchFamily="18" charset="0"/>
                        <a:ea typeface="Cambria Math" panose="02040503050406030204" pitchFamily="18" charset="0"/>
                      </a:rPr>
                      <m:t>×</m:t>
                    </m:r>
                    <m:r>
                      <a:rPr lang="en-US" sz="2800" b="0" i="1" smtClean="0">
                        <a:solidFill>
                          <a:srgbClr val="003366"/>
                        </a:solidFill>
                        <a:latin typeface="Cambria Math" panose="02040503050406030204" pitchFamily="18" charset="0"/>
                        <a:ea typeface="Cambria Math" panose="02040503050406030204" pitchFamily="18" charset="0"/>
                      </a:rPr>
                      <m:t>𝑆</m:t>
                    </m:r>
                    <m:r>
                      <a:rPr lang="en-US" sz="2800" b="0" i="1" smtClean="0">
                        <a:solidFill>
                          <a:srgbClr val="003366"/>
                        </a:solidFill>
                        <a:latin typeface="Cambria Math" panose="02040503050406030204" pitchFamily="18" charset="0"/>
                        <a:ea typeface="Cambria Math" panose="02040503050406030204" pitchFamily="18" charset="0"/>
                      </a:rPr>
                      <m:t>×</m:t>
                    </m:r>
                    <m:r>
                      <m:rPr>
                        <m:sty m:val="p"/>
                      </m:rPr>
                      <a:rPr lang="el-GR" sz="2800" b="0" i="1" smtClean="0">
                        <a:solidFill>
                          <a:srgbClr val="003366"/>
                        </a:solidFill>
                        <a:latin typeface="Cambria Math" panose="02040503050406030204" pitchFamily="18" charset="0"/>
                        <a:ea typeface="Cambria Math" panose="02040503050406030204" pitchFamily="18" charset="0"/>
                      </a:rPr>
                      <m:t>Δ</m:t>
                    </m:r>
                    <m:r>
                      <a:rPr lang="en-US" sz="2800" b="0" i="1" smtClean="0">
                        <a:solidFill>
                          <a:srgbClr val="003366"/>
                        </a:solidFill>
                        <a:latin typeface="Cambria Math" panose="02040503050406030204" pitchFamily="18" charset="0"/>
                        <a:ea typeface="Cambria Math" panose="02040503050406030204" pitchFamily="18" charset="0"/>
                      </a:rPr>
                      <m:t>𝑇</m:t>
                    </m:r>
                  </m:oMath>
                </a14:m>
                <a:r>
                  <a:rPr lang="en-US" sz="2800" b="0">
                    <a:solidFill>
                      <a:srgbClr val="003366"/>
                    </a:solidFill>
                  </a:rPr>
                  <a:t>	</a:t>
                </a:r>
              </a:p>
              <a:p>
                <a:pPr marL="114300" indent="0">
                  <a:buNone/>
                </a:pPr>
                <a:r>
                  <a:rPr lang="en-US" sz="2800">
                    <a:solidFill>
                      <a:srgbClr val="003366"/>
                    </a:solidFill>
                  </a:rPr>
                  <a:t>Assumed Values</a:t>
                </a:r>
              </a:p>
              <a:p>
                <a:pPr marL="114300" indent="0">
                  <a:buNone/>
                </a:pPr>
                <a:r>
                  <a:rPr lang="en-US" sz="2800" b="0">
                    <a:solidFill>
                      <a:srgbClr val="003366"/>
                    </a:solidFill>
                  </a:rPr>
                  <a:t>k = 0.5 </a:t>
                </a:r>
                <a14:m>
                  <m:oMath xmlns:m="http://schemas.openxmlformats.org/officeDocument/2006/math">
                    <m:f>
                      <m:fPr>
                        <m:ctrlPr>
                          <a:rPr lang="en-US" sz="2800" b="0" i="1" smtClean="0">
                            <a:solidFill>
                              <a:srgbClr val="003366"/>
                            </a:solidFill>
                            <a:latin typeface="Cambria Math" panose="02040503050406030204" pitchFamily="18" charset="0"/>
                          </a:rPr>
                        </m:ctrlPr>
                      </m:fPr>
                      <m:num>
                        <m:r>
                          <a:rPr lang="en-US" sz="2800" b="0" i="1" smtClean="0">
                            <a:solidFill>
                              <a:srgbClr val="003366"/>
                            </a:solidFill>
                            <a:latin typeface="Cambria Math" panose="02040503050406030204" pitchFamily="18" charset="0"/>
                          </a:rPr>
                          <m:t>𝑊</m:t>
                        </m:r>
                      </m:num>
                      <m:den>
                        <m:r>
                          <a:rPr lang="en-US" sz="2800" b="0" i="1" smtClean="0">
                            <a:solidFill>
                              <a:srgbClr val="003366"/>
                            </a:solidFill>
                            <a:latin typeface="Cambria Math" panose="02040503050406030204" pitchFamily="18" charset="0"/>
                          </a:rPr>
                          <m:t>𝑚𝐾</m:t>
                        </m:r>
                      </m:den>
                    </m:f>
                  </m:oMath>
                </a14:m>
                <a:r>
                  <a:rPr lang="en-US" sz="2800" b="0">
                    <a:solidFill>
                      <a:srgbClr val="003366"/>
                    </a:solidFill>
                  </a:rPr>
                  <a:t> Polyethylene	</a:t>
                </a:r>
                <a14:m>
                  <m:oMath xmlns:m="http://schemas.openxmlformats.org/officeDocument/2006/math">
                    <m:sSub>
                      <m:sSubPr>
                        <m:ctrlPr>
                          <a:rPr lang="en-US" sz="2800" b="0" i="1" smtClean="0">
                            <a:solidFill>
                              <a:srgbClr val="003366"/>
                            </a:solidFill>
                            <a:latin typeface="Cambria Math" panose="02040503050406030204" pitchFamily="18" charset="0"/>
                          </a:rPr>
                        </m:ctrlPr>
                      </m:sSubPr>
                      <m:e>
                        <m:r>
                          <a:rPr lang="en-US" sz="2800" b="0" i="1" smtClean="0">
                            <a:solidFill>
                              <a:srgbClr val="003366"/>
                            </a:solidFill>
                            <a:latin typeface="Cambria Math" panose="02040503050406030204" pitchFamily="18" charset="0"/>
                          </a:rPr>
                          <m:t>𝑇</m:t>
                        </m:r>
                      </m:e>
                      <m:sub>
                        <m:r>
                          <a:rPr lang="en-US" sz="2800" b="0" i="1" smtClean="0">
                            <a:solidFill>
                              <a:srgbClr val="003366"/>
                            </a:solidFill>
                            <a:latin typeface="Cambria Math" panose="02040503050406030204" pitchFamily="18" charset="0"/>
                          </a:rPr>
                          <m:t>𝑖𝑛𝑓</m:t>
                        </m:r>
                      </m:sub>
                    </m:sSub>
                    <m:r>
                      <a:rPr lang="en-US" sz="2800" b="0" i="1" smtClean="0">
                        <a:solidFill>
                          <a:srgbClr val="003366"/>
                        </a:solidFill>
                        <a:latin typeface="Cambria Math" panose="02040503050406030204" pitchFamily="18" charset="0"/>
                      </a:rPr>
                      <m:t>=</m:t>
                    </m:r>
                    <m:sSup>
                      <m:sSupPr>
                        <m:ctrlPr>
                          <a:rPr lang="en-US" sz="2800" b="0" i="1" smtClean="0">
                            <a:solidFill>
                              <a:srgbClr val="003366"/>
                            </a:solidFill>
                            <a:latin typeface="Cambria Math" panose="02040503050406030204" pitchFamily="18" charset="0"/>
                          </a:rPr>
                        </m:ctrlPr>
                      </m:sSupPr>
                      <m:e>
                        <m:r>
                          <a:rPr lang="en-US" sz="2800" b="0" i="1" smtClean="0">
                            <a:solidFill>
                              <a:srgbClr val="003366"/>
                            </a:solidFill>
                            <a:latin typeface="Cambria Math" panose="02040503050406030204" pitchFamily="18" charset="0"/>
                          </a:rPr>
                          <m:t>20</m:t>
                        </m:r>
                      </m:e>
                      <m:sup>
                        <m:r>
                          <a:rPr lang="en-US" sz="2800" b="0" i="1" smtClean="0">
                            <a:solidFill>
                              <a:srgbClr val="003366"/>
                            </a:solidFill>
                            <a:latin typeface="Cambria Math" panose="02040503050406030204" pitchFamily="18" charset="0"/>
                          </a:rPr>
                          <m:t>𝑜</m:t>
                        </m:r>
                      </m:sup>
                    </m:sSup>
                    <m:r>
                      <a:rPr lang="en-US" sz="2800" b="0" i="1" smtClean="0">
                        <a:solidFill>
                          <a:srgbClr val="003366"/>
                        </a:solidFill>
                        <a:latin typeface="Cambria Math" panose="02040503050406030204" pitchFamily="18" charset="0"/>
                      </a:rPr>
                      <m:t>𝐶</m:t>
                    </m:r>
                  </m:oMath>
                </a14:m>
                <a:r>
                  <a:rPr lang="en-US" sz="2800" b="0">
                    <a:solidFill>
                      <a:srgbClr val="003366"/>
                    </a:solidFill>
                  </a:rPr>
                  <a:t>	</a:t>
                </a:r>
                <a14:m>
                  <m:oMath xmlns:m="http://schemas.openxmlformats.org/officeDocument/2006/math">
                    <m:sSub>
                      <m:sSubPr>
                        <m:ctrlPr>
                          <a:rPr lang="en-US" sz="2800" b="0" i="1" smtClean="0">
                            <a:solidFill>
                              <a:srgbClr val="003366"/>
                            </a:solidFill>
                            <a:latin typeface="Cambria Math" panose="02040503050406030204" pitchFamily="18" charset="0"/>
                          </a:rPr>
                        </m:ctrlPr>
                      </m:sSubPr>
                      <m:e>
                        <m:r>
                          <a:rPr lang="en-US" sz="2800" b="0" i="1" smtClean="0">
                            <a:solidFill>
                              <a:srgbClr val="003366"/>
                            </a:solidFill>
                            <a:latin typeface="Cambria Math" panose="02040503050406030204" pitchFamily="18" charset="0"/>
                          </a:rPr>
                          <m:t>𝑇</m:t>
                        </m:r>
                      </m:e>
                      <m:sub>
                        <m:r>
                          <a:rPr lang="en-US" sz="2800" b="0" i="1" smtClean="0">
                            <a:solidFill>
                              <a:srgbClr val="003366"/>
                            </a:solidFill>
                            <a:latin typeface="Cambria Math" panose="02040503050406030204" pitchFamily="18" charset="0"/>
                          </a:rPr>
                          <m:t>𝑤</m:t>
                        </m:r>
                      </m:sub>
                    </m:sSub>
                    <m:r>
                      <a:rPr lang="en-US" sz="2800" b="0" i="1" smtClean="0">
                        <a:solidFill>
                          <a:srgbClr val="003366"/>
                        </a:solidFill>
                        <a:latin typeface="Cambria Math" panose="02040503050406030204" pitchFamily="18" charset="0"/>
                      </a:rPr>
                      <m:t>= </m:t>
                    </m:r>
                    <m:sSup>
                      <m:sSupPr>
                        <m:ctrlPr>
                          <a:rPr lang="en-US" sz="2800" b="0" i="1" smtClean="0">
                            <a:solidFill>
                              <a:srgbClr val="003366"/>
                            </a:solidFill>
                            <a:latin typeface="Cambria Math" panose="02040503050406030204" pitchFamily="18" charset="0"/>
                          </a:rPr>
                        </m:ctrlPr>
                      </m:sSupPr>
                      <m:e>
                        <m:r>
                          <a:rPr lang="en-US" sz="2800" b="0" i="1" smtClean="0">
                            <a:solidFill>
                              <a:srgbClr val="003366"/>
                            </a:solidFill>
                            <a:latin typeface="Cambria Math" panose="02040503050406030204" pitchFamily="18" charset="0"/>
                          </a:rPr>
                          <m:t>0</m:t>
                        </m:r>
                      </m:e>
                      <m:sup>
                        <m:r>
                          <a:rPr lang="en-US" sz="2800" b="0" i="1" smtClean="0">
                            <a:solidFill>
                              <a:srgbClr val="003366"/>
                            </a:solidFill>
                            <a:latin typeface="Cambria Math" panose="02040503050406030204" pitchFamily="18" charset="0"/>
                          </a:rPr>
                          <m:t>𝑜</m:t>
                        </m:r>
                      </m:sup>
                    </m:sSup>
                    <m:r>
                      <a:rPr lang="en-US" sz="2800" b="0" i="1" smtClean="0">
                        <a:solidFill>
                          <a:srgbClr val="003366"/>
                        </a:solidFill>
                        <a:latin typeface="Cambria Math" panose="02040503050406030204" pitchFamily="18" charset="0"/>
                      </a:rPr>
                      <m:t>𝐶</m:t>
                    </m:r>
                  </m:oMath>
                </a14:m>
                <a:r>
                  <a:rPr lang="en-US" sz="2800" b="0">
                    <a:solidFill>
                      <a:srgbClr val="003366"/>
                    </a:solidFill>
                  </a:rPr>
                  <a:t>		</a:t>
                </a:r>
              </a:p>
              <a:p>
                <a:pPr marL="114300" indent="0">
                  <a:buNone/>
                </a:pPr>
                <a:r>
                  <a:rPr lang="en-US" sz="2800" b="0">
                    <a:solidFill>
                      <a:srgbClr val="003366"/>
                    </a:solidFill>
                  </a:rPr>
                  <a:t> L(thickness) = 0.5 cm</a:t>
                </a:r>
              </a:p>
              <a:p>
                <a:pPr marL="114300" indent="0">
                  <a:buNone/>
                </a:pPr>
                <a:r>
                  <a:rPr lang="en-US" sz="2800">
                    <a:solidFill>
                      <a:srgbClr val="003366"/>
                    </a:solidFill>
                  </a:rPr>
                  <a:t>Calculations</a:t>
                </a:r>
              </a:p>
              <a:p>
                <a:pPr marL="114300" indent="0">
                  <a:buNone/>
                </a:pPr>
                <a:r>
                  <a:rPr lang="en-US" sz="2800" b="0">
                    <a:solidFill>
                      <a:srgbClr val="003366"/>
                    </a:solidFill>
                  </a:rPr>
                  <a:t>3 Types of Sides: Sides = 2(9.675E-4)+2(0.001935)+2(0.002025) = 0.009855</a:t>
                </a:r>
              </a:p>
              <a:p>
                <a:pPr marL="114300" indent="0">
                  <a:buNone/>
                </a:pPr>
                <a:r>
                  <a:rPr lang="en-US" sz="2800" b="0">
                    <a:solidFill>
                      <a:srgbClr val="003366"/>
                    </a:solidFill>
                  </a:rPr>
                  <a:t>3 types of Edges: Edges = 4(0.243)+4(0.2322)+4(0.486) = 3.8448</a:t>
                </a:r>
              </a:p>
              <a:p>
                <a:pPr marL="114300" indent="0">
                  <a:buNone/>
                </a:pPr>
                <a:r>
                  <a:rPr lang="en-US" sz="2800" b="0">
                    <a:solidFill>
                      <a:srgbClr val="003366"/>
                    </a:solidFill>
                  </a:rPr>
                  <a:t>1 Type of Corner: Corners = 0.006</a:t>
                </a:r>
              </a:p>
              <a:p>
                <a:pPr marL="114300" indent="0">
                  <a:buNone/>
                </a:pPr>
                <a:r>
                  <a:rPr lang="en-US" sz="2800" b="0">
                    <a:solidFill>
                      <a:srgbClr val="003366"/>
                    </a:solidFill>
                  </a:rPr>
                  <a:t>S = 0.009855+3.8448+0.006 = 3.86 m</a:t>
                </a:r>
              </a:p>
              <a:p>
                <a:pPr marL="114300" indent="0">
                  <a:buNone/>
                </a:pPr>
                <a:r>
                  <a:rPr lang="en-US" sz="2800" b="0">
                    <a:solidFill>
                      <a:srgbClr val="003366"/>
                    </a:solidFill>
                  </a:rPr>
                  <a:t>q = 0.5(3.86)(20-0) = 38.6 W</a:t>
                </a:r>
              </a:p>
              <a:p>
                <a:pPr marL="114300" indent="0">
                  <a:buNone/>
                </a:pPr>
                <a:r>
                  <a:rPr lang="en-US" sz="2800" b="0">
                    <a:solidFill>
                      <a:srgbClr val="003366"/>
                    </a:solidFill>
                  </a:rPr>
                  <a:t>E = 38.6(1800) = 69.48 kJ</a:t>
                </a:r>
              </a:p>
              <a:p>
                <a:endParaRPr lang="en-US">
                  <a:solidFill>
                    <a:srgbClr val="003366"/>
                  </a:solidFill>
                </a:endParaRPr>
              </a:p>
            </p:txBody>
          </p:sp>
        </mc:Choice>
        <mc:Fallback>
          <p:sp>
            <p:nvSpPr>
              <p:cNvPr id="3" name="Text Placeholder 2">
                <a:extLst>
                  <a:ext uri="{FF2B5EF4-FFF2-40B4-BE49-F238E27FC236}">
                    <a16:creationId xmlns:a16="http://schemas.microsoft.com/office/drawing/2014/main" id="{9173751D-E338-4A67-9418-2A9F71B31AD2}"/>
                  </a:ext>
                </a:extLst>
              </p:cNvPr>
              <p:cNvSpPr>
                <a:spLocks noGrp="1" noRot="1" noChangeAspect="1" noMove="1" noResize="1" noEditPoints="1" noAdjustHandles="1" noChangeArrowheads="1" noChangeShapeType="1" noTextEdit="1"/>
              </p:cNvSpPr>
              <p:nvPr>
                <p:ph type="body" idx="1"/>
              </p:nvPr>
            </p:nvSpPr>
            <p:spPr>
              <a:xfrm>
                <a:off x="838200" y="1825625"/>
                <a:ext cx="7419110" cy="4351338"/>
              </a:xfr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E9AF6C2-44D8-4A43-A7B9-09F7B37BE8BC}"/>
              </a:ext>
            </a:extLst>
          </p:cNvPr>
          <p:cNvPicPr>
            <a:picLocks noChangeAspect="1"/>
          </p:cNvPicPr>
          <p:nvPr/>
        </p:nvPicPr>
        <p:blipFill>
          <a:blip r:embed="rId3"/>
          <a:stretch>
            <a:fillRect/>
          </a:stretch>
        </p:blipFill>
        <p:spPr>
          <a:xfrm>
            <a:off x="7767139" y="1825625"/>
            <a:ext cx="4176122" cy="2383743"/>
          </a:xfrm>
          <a:prstGeom prst="rect">
            <a:avLst/>
          </a:prstGeom>
        </p:spPr>
      </p:pic>
      <p:sp>
        <p:nvSpPr>
          <p:cNvPr id="6" name="TextBox 5">
            <a:extLst>
              <a:ext uri="{FF2B5EF4-FFF2-40B4-BE49-F238E27FC236}">
                <a16:creationId xmlns:a16="http://schemas.microsoft.com/office/drawing/2014/main" id="{6AAFB2F0-49D9-4DCC-B76B-54ADBB376CD4}"/>
              </a:ext>
            </a:extLst>
          </p:cNvPr>
          <p:cNvSpPr txBox="1"/>
          <p:nvPr/>
        </p:nvSpPr>
        <p:spPr>
          <a:xfrm>
            <a:off x="8977746" y="4344305"/>
            <a:ext cx="1921163" cy="307777"/>
          </a:xfrm>
          <a:prstGeom prst="rect">
            <a:avLst/>
          </a:prstGeom>
          <a:noFill/>
        </p:spPr>
        <p:txBody>
          <a:bodyPr wrap="square" lIns="91440" tIns="45720" rIns="91440" bIns="45720" rtlCol="0" anchor="t">
            <a:spAutoFit/>
          </a:bodyPr>
          <a:lstStyle/>
          <a:p>
            <a:r>
              <a:rPr lang="en-US">
                <a:solidFill>
                  <a:srgbClr val="003366"/>
                </a:solidFill>
              </a:rPr>
              <a:t>Figure 7. Cooler FBD</a:t>
            </a:r>
          </a:p>
        </p:txBody>
      </p:sp>
    </p:spTree>
    <p:extLst>
      <p:ext uri="{BB962C8B-B14F-4D97-AF65-F5344CB8AC3E}">
        <p14:creationId xmlns:p14="http://schemas.microsoft.com/office/powerpoint/2010/main" val="106576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47CE-D14A-4374-8CA4-512CEE172D75}"/>
              </a:ext>
            </a:extLst>
          </p:cNvPr>
          <p:cNvSpPr>
            <a:spLocks noGrp="1"/>
          </p:cNvSpPr>
          <p:nvPr>
            <p:ph type="title"/>
          </p:nvPr>
        </p:nvSpPr>
        <p:spPr/>
        <p:txBody>
          <a:bodyPr>
            <a:normAutofit fontScale="90000"/>
          </a:bodyPr>
          <a:lstStyle/>
          <a:p>
            <a:r>
              <a:rPr lang="en-US"/>
              <a:t>Mathematical Modeling – Pressure Drop </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8470547-B2EE-4991-BC1F-6C4640934235}"/>
                  </a:ext>
                </a:extLst>
              </p:cNvPr>
              <p:cNvSpPr>
                <a:spLocks noGrp="1"/>
              </p:cNvSpPr>
              <p:nvPr>
                <p:ph type="body" idx="1"/>
              </p:nvPr>
            </p:nvSpPr>
            <p:spPr>
              <a:xfrm>
                <a:off x="838200" y="1690688"/>
                <a:ext cx="10515600" cy="5032375"/>
              </a:xfrm>
            </p:spPr>
            <p:txBody>
              <a:bodyPr>
                <a:normAutofit fontScale="47500" lnSpcReduction="20000"/>
              </a:bodyPr>
              <a:lstStyle/>
              <a:p>
                <a:pPr marL="114300" indent="0">
                  <a:buClr>
                    <a:schemeClr val="dk1"/>
                  </a:buClr>
                  <a:buSzPts val="1100"/>
                  <a:buNone/>
                </a:pPr>
                <a:r>
                  <a:rPr lang="en-US" sz="4400" b="1" i="0" u="none" strike="noStrike" cap="none">
                    <a:solidFill>
                      <a:srgbClr val="003366"/>
                    </a:solidFill>
                    <a:latin typeface="Arial"/>
                    <a:ea typeface="Arial"/>
                    <a:cs typeface="Arial"/>
                    <a:sym typeface="Arial"/>
                  </a:rPr>
                  <a:t>Main Dependent equations [</a:t>
                </a:r>
                <a:r>
                  <a:rPr lang="en-US" sz="4400" b="1">
                    <a:solidFill>
                      <a:srgbClr val="003366"/>
                    </a:solidFill>
                  </a:rPr>
                  <a:t>4</a:t>
                </a:r>
                <a:r>
                  <a:rPr lang="en-US" sz="4400" b="1" i="0" u="none" strike="noStrike" cap="none">
                    <a:solidFill>
                      <a:srgbClr val="003366"/>
                    </a:solidFill>
                    <a:latin typeface="Arial"/>
                    <a:ea typeface="Arial"/>
                    <a:cs typeface="Arial"/>
                    <a:sym typeface="Arial"/>
                  </a:rPr>
                  <a:t>]</a:t>
                </a:r>
                <a:r>
                  <a:rPr lang="en-US" sz="4400" b="1">
                    <a:solidFill>
                      <a:srgbClr val="003366"/>
                    </a:solidFill>
                  </a:rPr>
                  <a:t> </a:t>
                </a:r>
              </a:p>
              <a:p>
                <a:pPr marL="0" marR="0" lvl="0" indent="0" algn="l" rtl="0">
                  <a:lnSpc>
                    <a:spcPct val="100000"/>
                  </a:lnSpc>
                  <a:spcBef>
                    <a:spcPts val="0"/>
                  </a:spcBef>
                  <a:spcAft>
                    <a:spcPts val="0"/>
                  </a:spcAft>
                  <a:buClr>
                    <a:schemeClr val="dk1"/>
                  </a:buClr>
                  <a:buSzPts val="1100"/>
                  <a:buFont typeface="Arial"/>
                  <a:buNone/>
                </a:pPr>
                <a:endParaRPr lang="en-US" sz="4400" b="1">
                  <a:solidFill>
                    <a:srgbClr val="003366"/>
                  </a:solidFill>
                </a:endParaRP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lang="en-US" sz="4400" b="1"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rgbClr val="003366"/>
                    </a:solidFill>
                    <a:latin typeface="Arial"/>
                    <a:ea typeface="Arial"/>
                    <a:cs typeface="Arial"/>
                    <a:sym typeface="Arial"/>
                  </a:rPr>
                  <a:t>		</a:t>
                </a:r>
              </a:p>
              <a:p>
                <a:pPr marL="114300" indent="0">
                  <a:buNone/>
                </a:pPr>
                <a:r>
                  <a:rPr lang="en-US" sz="4000" b="0" i="0" u="none" strike="noStrike" cap="none">
                    <a:solidFill>
                      <a:srgbClr val="003366"/>
                    </a:solidFill>
                    <a:latin typeface="Arial"/>
                    <a:ea typeface="Arial"/>
                    <a:cs typeface="Arial"/>
                    <a:sym typeface="Arial"/>
                  </a:rPr>
                  <a:t>p</a:t>
                </a:r>
                <a:r>
                  <a:rPr lang="en-US" sz="4000" b="0">
                    <a:solidFill>
                      <a:srgbClr val="003366"/>
                    </a:solidFill>
                  </a:rPr>
                  <a:t> </a:t>
                </a:r>
                <a:r>
                  <a:rPr lang="en-US" sz="4000" b="0" i="0" u="none" strike="noStrike" cap="none">
                    <a:solidFill>
                      <a:srgbClr val="003366"/>
                    </a:solidFill>
                    <a:latin typeface="Arial"/>
                    <a:ea typeface="Arial"/>
                    <a:cs typeface="Arial"/>
                    <a:sym typeface="Arial"/>
                  </a:rPr>
                  <a:t>=</a:t>
                </a:r>
                <a:r>
                  <a:rPr lang="en-US" sz="4000" b="0">
                    <a:solidFill>
                      <a:srgbClr val="003366"/>
                    </a:solidFill>
                  </a:rPr>
                  <a:t> </a:t>
                </a:r>
                <a:r>
                  <a:rPr lang="en-US" sz="4000" b="0" i="0" u="none" strike="noStrike" cap="none">
                    <a:solidFill>
                      <a:srgbClr val="003366"/>
                    </a:solidFill>
                    <a:latin typeface="Arial"/>
                    <a:ea typeface="Arial"/>
                    <a:cs typeface="Arial"/>
                    <a:sym typeface="Arial"/>
                  </a:rPr>
                  <a:t> </a:t>
                </a:r>
                <a:r>
                  <a:rPr lang="en-US" sz="4000" b="0">
                    <a:solidFill>
                      <a:srgbClr val="003366"/>
                    </a:solidFill>
                  </a:rPr>
                  <a:t>    </a:t>
                </a:r>
                <a:r>
                  <a:rPr lang="en-US" sz="4000" b="0" i="0" u="none" strike="noStrike" cap="none">
                    <a:solidFill>
                      <a:srgbClr val="003366"/>
                    </a:solidFill>
                    <a:latin typeface="Arial"/>
                    <a:ea typeface="Arial"/>
                    <a:cs typeface="Arial"/>
                    <a:sym typeface="Arial"/>
                  </a:rPr>
                  <a:t>pressure</a:t>
                </a:r>
                <a:r>
                  <a:rPr lang="en-US" sz="4000" b="0">
                    <a:solidFill>
                      <a:srgbClr val="003366"/>
                    </a:solidFill>
                  </a:rPr>
                  <a:t>                                 </a:t>
                </a:r>
                <a:r>
                  <a:rPr lang="en-US" sz="4000" b="0" i="0" u="none" strike="noStrike" cap="none">
                    <a:solidFill>
                      <a:srgbClr val="003366"/>
                    </a:solidFill>
                    <a:latin typeface="Arial"/>
                    <a:ea typeface="Arial"/>
                    <a:cs typeface="Arial"/>
                    <a:sym typeface="Arial"/>
                  </a:rPr>
                  <a:t>⍴  = 	density</a:t>
                </a:r>
                <a:r>
                  <a:rPr lang="en-US" sz="4000" b="0">
                    <a:solidFill>
                      <a:srgbClr val="003366"/>
                    </a:solidFill>
                  </a:rPr>
                  <a:t>                  	</a:t>
                </a:r>
                <a:r>
                  <a:rPr lang="en-US" sz="4000" b="0" i="0" u="none" strike="noStrike" cap="none">
                    <a:solidFill>
                      <a:srgbClr val="003366"/>
                    </a:solidFill>
                    <a:latin typeface="Arial"/>
                    <a:ea typeface="Arial"/>
                    <a:cs typeface="Arial"/>
                    <a:sym typeface="Arial"/>
                  </a:rPr>
                  <a:t>V = 	avg. velocity</a:t>
                </a:r>
                <a:r>
                  <a:rPr lang="en-US" sz="4000" b="0">
                    <a:solidFill>
                      <a:srgbClr val="003366"/>
                    </a:solidFill>
                  </a:rPr>
                  <a:t> </a:t>
                </a:r>
              </a:p>
              <a:p>
                <a:pPr marL="114300" indent="0">
                  <a:buNone/>
                </a:pPr>
                <a:r>
                  <a:rPr lang="en-US" sz="4000" b="0" i="0" u="none" strike="noStrike" cap="none">
                    <a:solidFill>
                      <a:srgbClr val="003366"/>
                    </a:solidFill>
                    <a:latin typeface="Arial"/>
                    <a:ea typeface="Arial"/>
                    <a:cs typeface="Arial"/>
                    <a:sym typeface="Arial"/>
                  </a:rPr>
                  <a:t>L =</a:t>
                </a:r>
                <a:r>
                  <a:rPr lang="en-US" sz="4000" b="0">
                    <a:solidFill>
                      <a:srgbClr val="003366"/>
                    </a:solidFill>
                  </a:rPr>
                  <a:t> </a:t>
                </a:r>
                <a:r>
                  <a:rPr lang="en-US" sz="4000" b="0" i="0" u="none" strike="noStrike" cap="none">
                    <a:solidFill>
                      <a:srgbClr val="003366"/>
                    </a:solidFill>
                    <a:latin typeface="Arial"/>
                    <a:ea typeface="Arial"/>
                    <a:cs typeface="Arial"/>
                    <a:sym typeface="Arial"/>
                  </a:rPr>
                  <a:t> </a:t>
                </a:r>
                <a:r>
                  <a:rPr lang="en-US" sz="4000" b="0">
                    <a:solidFill>
                      <a:srgbClr val="003366"/>
                    </a:solidFill>
                  </a:rPr>
                  <a:t>    </a:t>
                </a:r>
                <a:r>
                  <a:rPr lang="en-US" sz="4000" b="0" i="0" u="none" strike="noStrike" cap="none">
                    <a:solidFill>
                      <a:srgbClr val="003366"/>
                    </a:solidFill>
                    <a:latin typeface="Arial"/>
                    <a:ea typeface="Arial"/>
                    <a:cs typeface="Arial"/>
                    <a:sym typeface="Arial"/>
                  </a:rPr>
                  <a:t>pipe length</a:t>
                </a:r>
                <a:r>
                  <a:rPr lang="en-US" sz="4000" b="0">
                    <a:solidFill>
                      <a:srgbClr val="003366"/>
                    </a:solidFill>
                  </a:rPr>
                  <a:t>                             </a:t>
                </a:r>
                <a:r>
                  <a:rPr lang="en-US" sz="4000" b="0" i="0" u="none" strike="noStrike" cap="none">
                    <a:solidFill>
                      <a:srgbClr val="003366"/>
                    </a:solidFill>
                    <a:latin typeface="Arial"/>
                    <a:ea typeface="Arial"/>
                    <a:cs typeface="Arial"/>
                    <a:sym typeface="Arial"/>
                  </a:rPr>
                  <a:t>D</a:t>
                </a:r>
                <a:r>
                  <a:rPr lang="en-US" sz="4000" b="0">
                    <a:solidFill>
                      <a:srgbClr val="003366"/>
                    </a:solidFill>
                  </a:rPr>
                  <a:t> </a:t>
                </a:r>
                <a:r>
                  <a:rPr lang="en-US" sz="4000" b="0" i="0" u="none" strike="noStrike" cap="none">
                    <a:solidFill>
                      <a:srgbClr val="003366"/>
                    </a:solidFill>
                    <a:latin typeface="Arial"/>
                    <a:ea typeface="Arial"/>
                    <a:cs typeface="Arial"/>
                    <a:sym typeface="Arial"/>
                  </a:rPr>
                  <a:t>= 	pipe diameter</a:t>
                </a:r>
                <a:r>
                  <a:rPr lang="en-US" sz="4000" b="0">
                    <a:solidFill>
                      <a:srgbClr val="003366"/>
                    </a:solidFill>
                  </a:rPr>
                  <a:t>        	ƒ = 	friction factor </a:t>
                </a:r>
              </a:p>
              <a:p>
                <a:pPr marL="114300" indent="0">
                  <a:buNone/>
                </a:pPr>
                <a:endParaRPr lang="en-US" sz="4000" b="0">
                  <a:solidFill>
                    <a:srgbClr val="003366"/>
                  </a:solidFill>
                </a:endParaRPr>
              </a:p>
              <a:p>
                <a:pPr marL="114300" indent="0">
                  <a:buNone/>
                </a:pPr>
                <a:r>
                  <a:rPr lang="en-US" sz="4000" b="0">
                    <a:solidFill>
                      <a:srgbClr val="003366"/>
                    </a:solidFill>
                  </a:rPr>
                  <a:t>Q = </a:t>
                </a:r>
                <a:r>
                  <a:rPr lang="en-US" sz="4000" b="0" i="0" u="none" strike="noStrike" cap="none">
                    <a:solidFill>
                      <a:srgbClr val="003366"/>
                    </a:solidFill>
                    <a:latin typeface="Arial"/>
                    <a:ea typeface="Arial"/>
                    <a:cs typeface="Arial"/>
                    <a:sym typeface="Arial"/>
                  </a:rPr>
                  <a:t> </a:t>
                </a:r>
                <a:r>
                  <a:rPr lang="en-US" sz="4000" b="0">
                    <a:solidFill>
                      <a:srgbClr val="003366"/>
                    </a:solidFill>
                  </a:rPr>
                  <a:t>    4 </a:t>
                </a:r>
                <a:r>
                  <a:rPr lang="en-US" sz="4000" b="0" err="1">
                    <a:solidFill>
                      <a:srgbClr val="003366"/>
                    </a:solidFill>
                  </a:rPr>
                  <a:t>gpm</a:t>
                </a:r>
                <a:r>
                  <a:rPr lang="en-US" sz="4000" b="0">
                    <a:solidFill>
                      <a:srgbClr val="003366"/>
                    </a:solidFill>
                  </a:rPr>
                  <a:t>		      D =</a:t>
                </a:r>
                <a:r>
                  <a:rPr lang="en-US" sz="4000" b="0" i="0" u="none" strike="noStrike" cap="none">
                    <a:solidFill>
                      <a:srgbClr val="003366"/>
                    </a:solidFill>
                    <a:latin typeface="Arial"/>
                    <a:ea typeface="Arial"/>
                    <a:cs typeface="Arial"/>
                    <a:sym typeface="Arial"/>
                  </a:rPr>
                  <a:t> 	</a:t>
                </a:r>
                <a:r>
                  <a:rPr lang="en-US" sz="4000" b="0">
                    <a:solidFill>
                      <a:srgbClr val="003366"/>
                    </a:solidFill>
                  </a:rPr>
                  <a:t>.375 in	      </a:t>
                </a:r>
              </a:p>
              <a:p>
                <a:pPr marL="114300" indent="0">
                  <a:buNone/>
                </a:pPr>
                <a:r>
                  <a:rPr lang="en-US" sz="4000" b="0">
                    <a:solidFill>
                      <a:srgbClr val="003366"/>
                    </a:solidFill>
                  </a:rPr>
                  <a:t>L  = </a:t>
                </a:r>
                <a:r>
                  <a:rPr lang="en-US" sz="4000" b="0" i="0" u="none" strike="noStrike" cap="none">
                    <a:solidFill>
                      <a:srgbClr val="003366"/>
                    </a:solidFill>
                    <a:latin typeface="Arial"/>
                    <a:ea typeface="Arial"/>
                    <a:cs typeface="Arial"/>
                    <a:sym typeface="Arial"/>
                  </a:rPr>
                  <a:t> </a:t>
                </a:r>
                <a:r>
                  <a:rPr lang="en-US" sz="4000" b="0">
                    <a:solidFill>
                      <a:srgbClr val="003366"/>
                    </a:solidFill>
                  </a:rPr>
                  <a:t>    24 in.		</a:t>
                </a:r>
                <a:r>
                  <a:rPr lang="en-US" sz="4000" b="0" i="0" u="none" strike="noStrike" cap="none">
                    <a:solidFill>
                      <a:srgbClr val="003366"/>
                    </a:solidFill>
                    <a:latin typeface="Arial"/>
                    <a:ea typeface="Arial"/>
                    <a:cs typeface="Arial"/>
                    <a:sym typeface="Arial"/>
                  </a:rPr>
                  <a:t>      ⍴  = 	1038 </a:t>
                </a:r>
                <a14:m>
                  <m:oMath xmlns:m="http://schemas.openxmlformats.org/officeDocument/2006/math">
                    <m:f>
                      <m:fPr>
                        <m:ctrlPr>
                          <a:rPr lang="en-US" sz="4000" b="0" i="1" u="none" strike="noStrike" cap="none" dirty="0" smtClean="0">
                            <a:solidFill>
                              <a:srgbClr val="003366"/>
                            </a:solidFill>
                            <a:latin typeface="Cambria Math" panose="02040503050406030204" pitchFamily="18" charset="0"/>
                            <a:cs typeface="Arial"/>
                            <a:sym typeface="Arial"/>
                          </a:rPr>
                        </m:ctrlPr>
                      </m:fPr>
                      <m:num>
                        <m:r>
                          <a:rPr lang="en-US" sz="4000" b="0" i="1" u="none" strike="noStrike" cap="none" dirty="0" smtClean="0">
                            <a:solidFill>
                              <a:srgbClr val="003366"/>
                            </a:solidFill>
                            <a:latin typeface="Cambria Math" panose="02040503050406030204" pitchFamily="18" charset="0"/>
                            <a:cs typeface="Arial"/>
                            <a:sym typeface="Arial"/>
                          </a:rPr>
                          <m:t>𝑘𝑔</m:t>
                        </m:r>
                      </m:num>
                      <m:den>
                        <m:sSup>
                          <m:sSupPr>
                            <m:ctrlPr>
                              <a:rPr lang="en-US" sz="4000" b="0" i="1" u="none" strike="noStrike" cap="none" dirty="0" smtClean="0">
                                <a:solidFill>
                                  <a:srgbClr val="003366"/>
                                </a:solidFill>
                                <a:latin typeface="Cambria Math" panose="02040503050406030204" pitchFamily="18" charset="0"/>
                                <a:cs typeface="Arial"/>
                                <a:sym typeface="Arial"/>
                              </a:rPr>
                            </m:ctrlPr>
                          </m:sSupPr>
                          <m:e>
                            <m:r>
                              <a:rPr lang="en-US" sz="4000" b="0" i="1" u="none" strike="noStrike" cap="none" dirty="0" smtClean="0">
                                <a:solidFill>
                                  <a:srgbClr val="003366"/>
                                </a:solidFill>
                                <a:latin typeface="Cambria Math" panose="02040503050406030204" pitchFamily="18" charset="0"/>
                                <a:cs typeface="Arial"/>
                                <a:sym typeface="Arial"/>
                              </a:rPr>
                              <m:t>𝑚</m:t>
                            </m:r>
                          </m:e>
                          <m:sup>
                            <m:r>
                              <a:rPr lang="en-US" sz="4000" b="0" i="1" u="none" strike="noStrike" cap="none" dirty="0" smtClean="0">
                                <a:solidFill>
                                  <a:srgbClr val="003366"/>
                                </a:solidFill>
                                <a:latin typeface="Cambria Math" panose="02040503050406030204" pitchFamily="18" charset="0"/>
                                <a:cs typeface="Arial"/>
                                <a:sym typeface="Arial"/>
                              </a:rPr>
                              <m:t>3</m:t>
                            </m:r>
                          </m:sup>
                        </m:sSup>
                      </m:den>
                    </m:f>
                  </m:oMath>
                </a14:m>
                <a:endParaRPr lang="en-US" sz="4000" b="0">
                  <a:solidFill>
                    <a:srgbClr val="003366"/>
                  </a:solidFill>
                </a:endParaRPr>
              </a:p>
              <a:p>
                <a:endParaRPr lang="en-US" sz="4000" b="0">
                  <a:solidFill>
                    <a:srgbClr val="003366"/>
                  </a:solidFill>
                </a:endParaRPr>
              </a:p>
              <a:p>
                <a:pPr marL="0" marR="0" lvl="0" indent="0" algn="l">
                  <a:lnSpc>
                    <a:spcPct val="100000"/>
                  </a:lnSpc>
                  <a:spcBef>
                    <a:spcPts val="0"/>
                  </a:spcBef>
                  <a:spcAft>
                    <a:spcPts val="0"/>
                  </a:spcAft>
                  <a:buSzPts val="1100"/>
                  <a:buFont typeface="Arial"/>
                  <a:buNone/>
                </a:pPr>
                <a:r>
                  <a:rPr lang="en-US" sz="4000" b="0" u="sng">
                    <a:solidFill>
                      <a:srgbClr val="003366"/>
                    </a:solidFill>
                  </a:rPr>
                  <a:t>Tube Side (Coolant)</a:t>
                </a:r>
              </a:p>
              <a:p>
                <a:pPr marL="114300" indent="0">
                  <a:buClr>
                    <a:schemeClr val="dk1"/>
                  </a:buClr>
                  <a:buSzPts val="1100"/>
                  <a:buNone/>
                </a:pPr>
                <a:r>
                  <a:rPr lang="en-US" sz="4000" b="0" err="1">
                    <a:solidFill>
                      <a:srgbClr val="003366"/>
                    </a:solidFill>
                  </a:rPr>
                  <a:t>Δp</a:t>
                </a:r>
                <a:r>
                  <a:rPr lang="en-US" sz="4000" b="0">
                    <a:solidFill>
                      <a:srgbClr val="003366"/>
                    </a:solidFill>
                  </a:rPr>
                  <a:t> = </a:t>
                </a:r>
                <a:r>
                  <a:rPr lang="en-US" sz="4000">
                    <a:solidFill>
                      <a:srgbClr val="003366"/>
                    </a:solidFill>
                  </a:rPr>
                  <a:t>12,600 Pa </a:t>
                </a:r>
                <a:r>
                  <a:rPr lang="en-US" sz="4000" b="0">
                    <a:solidFill>
                      <a:srgbClr val="003366"/>
                    </a:solidFill>
                  </a:rPr>
                  <a:t>or </a:t>
                </a:r>
                <a:r>
                  <a:rPr lang="en-US" sz="4000">
                    <a:solidFill>
                      <a:srgbClr val="003366"/>
                    </a:solidFill>
                  </a:rPr>
                  <a:t>1.83 psi</a:t>
                </a:r>
                <a:endParaRPr lang="en-US" sz="4000" b="0">
                  <a:solidFill>
                    <a:srgbClr val="003366"/>
                  </a:solidFill>
                </a:endParaRPr>
              </a:p>
              <a:p>
                <a:pPr marL="3200400" marR="0" lvl="0" indent="0" algn="l" rtl="0">
                  <a:lnSpc>
                    <a:spcPct val="100000"/>
                  </a:lnSpc>
                  <a:spcBef>
                    <a:spcPts val="0"/>
                  </a:spcBef>
                  <a:spcAft>
                    <a:spcPts val="0"/>
                  </a:spcAft>
                  <a:buClr>
                    <a:schemeClr val="dk1"/>
                  </a:buClr>
                  <a:buSzPts val="1100"/>
                  <a:buFont typeface="Arial"/>
                  <a:buNone/>
                </a:pPr>
                <a:endParaRPr lang="en-US" sz="4000" b="0"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rgbClr val="003366"/>
                    </a:solidFill>
                    <a:latin typeface="Arial"/>
                    <a:ea typeface="Arial"/>
                    <a:cs typeface="Arial"/>
                    <a:sym typeface="Arial"/>
                  </a:rPr>
                  <a:t>The pump is rated to provide 45 psi at the selected flow rate</a:t>
                </a:r>
                <a:r>
                  <a:rPr lang="en-US" sz="4000" b="0">
                    <a:solidFill>
                      <a:srgbClr val="003366"/>
                    </a:solidFill>
                  </a:rPr>
                  <a:t>,</a:t>
                </a:r>
                <a:r>
                  <a:rPr lang="en-US" sz="4000" b="0" i="0" u="none" strike="noStrike" cap="none">
                    <a:solidFill>
                      <a:srgbClr val="003366"/>
                    </a:solidFill>
                    <a:latin typeface="Arial"/>
                    <a:ea typeface="Arial"/>
                    <a:cs typeface="Arial"/>
                    <a:sym typeface="Arial"/>
                  </a:rPr>
                  <a:t> so the pump is suitable for our design in terms of pressure</a:t>
                </a:r>
              </a:p>
            </p:txBody>
          </p:sp>
        </mc:Choice>
        <mc:Fallback>
          <p:sp>
            <p:nvSpPr>
              <p:cNvPr id="3" name="Text Placeholder 2">
                <a:extLst>
                  <a:ext uri="{FF2B5EF4-FFF2-40B4-BE49-F238E27FC236}">
                    <a16:creationId xmlns:a16="http://schemas.microsoft.com/office/drawing/2014/main" id="{38470547-B2EE-4991-BC1F-6C4640934235}"/>
                  </a:ext>
                </a:extLst>
              </p:cNvPr>
              <p:cNvSpPr>
                <a:spLocks noGrp="1" noRot="1" noChangeAspect="1" noMove="1" noResize="1" noEditPoints="1" noAdjustHandles="1" noChangeArrowheads="1" noChangeShapeType="1" noTextEdit="1"/>
              </p:cNvSpPr>
              <p:nvPr>
                <p:ph type="body" idx="1"/>
              </p:nvPr>
            </p:nvSpPr>
            <p:spPr>
              <a:xfrm>
                <a:off x="838200" y="1690688"/>
                <a:ext cx="10515600" cy="5032375"/>
              </a:xfrm>
              <a:blipFill>
                <a:blip r:embed="rId2"/>
                <a:stretch>
                  <a:fillRect l="-580" t="-12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02114CC-841B-457E-919C-36CA3F5F86FF}"/>
              </a:ext>
            </a:extLst>
          </p:cNvPr>
          <p:cNvPicPr>
            <a:picLocks noChangeAspect="1"/>
          </p:cNvPicPr>
          <p:nvPr/>
        </p:nvPicPr>
        <p:blipFill>
          <a:blip r:embed="rId3"/>
          <a:stretch>
            <a:fillRect/>
          </a:stretch>
        </p:blipFill>
        <p:spPr>
          <a:xfrm>
            <a:off x="1179946" y="2220933"/>
            <a:ext cx="2597727" cy="681851"/>
          </a:xfrm>
          <a:prstGeom prst="rect">
            <a:avLst/>
          </a:prstGeom>
        </p:spPr>
      </p:pic>
    </p:spTree>
    <p:extLst>
      <p:ext uri="{BB962C8B-B14F-4D97-AF65-F5344CB8AC3E}">
        <p14:creationId xmlns:p14="http://schemas.microsoft.com/office/powerpoint/2010/main" val="337588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6C53-E16C-4C02-A909-CBB4D76C3F7B}"/>
              </a:ext>
            </a:extLst>
          </p:cNvPr>
          <p:cNvSpPr>
            <a:spLocks noGrp="1"/>
          </p:cNvSpPr>
          <p:nvPr>
            <p:ph type="title"/>
          </p:nvPr>
        </p:nvSpPr>
        <p:spPr>
          <a:xfrm>
            <a:off x="739775" y="120217"/>
            <a:ext cx="10515600" cy="1325563"/>
          </a:xfrm>
        </p:spPr>
        <p:txBody>
          <a:bodyPr/>
          <a:lstStyle/>
          <a:p>
            <a:r>
              <a:rPr lang="en-US"/>
              <a:t>Functional Decomposition</a:t>
            </a:r>
          </a:p>
        </p:txBody>
      </p:sp>
      <p:pic>
        <p:nvPicPr>
          <p:cNvPr id="2050" name="Picture 2">
            <a:extLst>
              <a:ext uri="{FF2B5EF4-FFF2-40B4-BE49-F238E27FC236}">
                <a16:creationId xmlns:a16="http://schemas.microsoft.com/office/drawing/2014/main" id="{DC62279E-B21E-44BE-839D-4E3DE28F3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64148"/>
            <a:ext cx="5823343" cy="4387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4D7795-C5A5-4D0F-8F4B-6B911246CE72}"/>
              </a:ext>
            </a:extLst>
          </p:cNvPr>
          <p:cNvSpPr txBox="1"/>
          <p:nvPr/>
        </p:nvSpPr>
        <p:spPr>
          <a:xfrm>
            <a:off x="3048000" y="3757712"/>
            <a:ext cx="6096000" cy="307777"/>
          </a:xfrm>
          <a:prstGeom prst="rect">
            <a:avLst/>
          </a:prstGeom>
          <a:noFill/>
        </p:spPr>
        <p:txBody>
          <a:bodyPr wrap="square">
            <a:spAutoFit/>
          </a:bodyPr>
          <a:lstStyle/>
          <a:p>
            <a:r>
              <a:rPr lang="en-US"/>
              <a:t> </a:t>
            </a:r>
          </a:p>
        </p:txBody>
      </p:sp>
      <p:pic>
        <p:nvPicPr>
          <p:cNvPr id="2052" name="Picture 4">
            <a:extLst>
              <a:ext uri="{FF2B5EF4-FFF2-40B4-BE49-F238E27FC236}">
                <a16:creationId xmlns:a16="http://schemas.microsoft.com/office/drawing/2014/main" id="{E7077056-BBF1-4457-981B-DEF5179D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778698"/>
            <a:ext cx="5097607" cy="1608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50435A-273A-46CA-A8C0-27D2B3F9A51D}"/>
              </a:ext>
            </a:extLst>
          </p:cNvPr>
          <p:cNvSpPr txBox="1"/>
          <p:nvPr/>
        </p:nvSpPr>
        <p:spPr>
          <a:xfrm>
            <a:off x="2143268" y="4546717"/>
            <a:ext cx="2290619" cy="307777"/>
          </a:xfrm>
          <a:prstGeom prst="rect">
            <a:avLst/>
          </a:prstGeom>
          <a:noFill/>
        </p:spPr>
        <p:txBody>
          <a:bodyPr wrap="square" lIns="91440" tIns="45720" rIns="91440" bIns="45720" rtlCol="0" anchor="t">
            <a:spAutoFit/>
          </a:bodyPr>
          <a:lstStyle/>
          <a:p>
            <a:r>
              <a:rPr lang="en-US">
                <a:solidFill>
                  <a:srgbClr val="003366"/>
                </a:solidFill>
              </a:rPr>
              <a:t>Figure 8. Black Box Model</a:t>
            </a:r>
          </a:p>
        </p:txBody>
      </p:sp>
      <p:sp>
        <p:nvSpPr>
          <p:cNvPr id="7" name="TextBox 6">
            <a:extLst>
              <a:ext uri="{FF2B5EF4-FFF2-40B4-BE49-F238E27FC236}">
                <a16:creationId xmlns:a16="http://schemas.microsoft.com/office/drawing/2014/main" id="{E08CC56C-6BBD-48E5-A7FF-7D05D1F44DF4}"/>
              </a:ext>
            </a:extLst>
          </p:cNvPr>
          <p:cNvSpPr txBox="1"/>
          <p:nvPr/>
        </p:nvSpPr>
        <p:spPr>
          <a:xfrm>
            <a:off x="7848507" y="5958385"/>
            <a:ext cx="2318327" cy="307777"/>
          </a:xfrm>
          <a:prstGeom prst="rect">
            <a:avLst/>
          </a:prstGeom>
          <a:noFill/>
        </p:spPr>
        <p:txBody>
          <a:bodyPr wrap="square" lIns="91440" tIns="45720" rIns="91440" bIns="45720" rtlCol="0" anchor="t">
            <a:spAutoFit/>
          </a:bodyPr>
          <a:lstStyle/>
          <a:p>
            <a:r>
              <a:rPr lang="en-US">
                <a:solidFill>
                  <a:srgbClr val="003366"/>
                </a:solidFill>
              </a:rPr>
              <a:t>Figure 9. Functional Model</a:t>
            </a:r>
          </a:p>
        </p:txBody>
      </p:sp>
    </p:spTree>
    <p:extLst>
      <p:ext uri="{BB962C8B-B14F-4D97-AF65-F5344CB8AC3E}">
        <p14:creationId xmlns:p14="http://schemas.microsoft.com/office/powerpoint/2010/main" val="17471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4165-868F-444F-B4AE-43E423352209}"/>
              </a:ext>
            </a:extLst>
          </p:cNvPr>
          <p:cNvSpPr>
            <a:spLocks noGrp="1"/>
          </p:cNvSpPr>
          <p:nvPr>
            <p:ph type="title"/>
          </p:nvPr>
        </p:nvSpPr>
        <p:spPr/>
        <p:txBody>
          <a:bodyPr/>
          <a:lstStyle/>
          <a:p>
            <a:r>
              <a:rPr lang="en-US"/>
              <a:t>Concept Generation</a:t>
            </a:r>
          </a:p>
        </p:txBody>
      </p:sp>
      <p:sp>
        <p:nvSpPr>
          <p:cNvPr id="5" name="Text Placeholder 4">
            <a:extLst>
              <a:ext uri="{FF2B5EF4-FFF2-40B4-BE49-F238E27FC236}">
                <a16:creationId xmlns:a16="http://schemas.microsoft.com/office/drawing/2014/main" id="{C400D6E2-AA59-41CB-BB8A-F0389DAAA50B}"/>
              </a:ext>
            </a:extLst>
          </p:cNvPr>
          <p:cNvSpPr>
            <a:spLocks noGrp="1"/>
          </p:cNvSpPr>
          <p:nvPr>
            <p:ph type="body" idx="1"/>
          </p:nvPr>
        </p:nvSpPr>
        <p:spPr>
          <a:xfrm>
            <a:off x="450273" y="1516207"/>
            <a:ext cx="10515600" cy="5341793"/>
          </a:xfrm>
        </p:spPr>
        <p:txBody>
          <a:bodyPr>
            <a:normAutofit/>
          </a:bodyPr>
          <a:lstStyle/>
          <a:p>
            <a:pPr marL="114300" indent="0" fontAlgn="base">
              <a:buNone/>
            </a:pPr>
            <a:r>
              <a:rPr lang="en-US" sz="1800"/>
              <a:t>Selecting Heat</a:t>
            </a:r>
            <a:r>
              <a:rPr lang="en-US" sz="1800" b="1" i="0" u="none" strike="noStrike">
                <a:effectLst/>
              </a:rPr>
              <a:t> Exchanger Type</a:t>
            </a:r>
            <a:endParaRPr lang="en-US" b="0" i="0">
              <a:effectLst/>
            </a:endParaRPr>
          </a:p>
          <a:p>
            <a:pPr lvl="1" fontAlgn="base">
              <a:buFont typeface="Arial" panose="020B0604020202020204" pitchFamily="34" charset="0"/>
              <a:buChar char="•"/>
            </a:pPr>
            <a:r>
              <a:rPr lang="en-US" sz="1400" b="0" i="0" u="none" strike="noStrike">
                <a:effectLst/>
              </a:rPr>
              <a:t>Manufacturing Expenses</a:t>
            </a:r>
            <a:r>
              <a:rPr lang="en-US" sz="1400" b="0" i="0">
                <a:effectLst/>
              </a:rPr>
              <a:t>​</a:t>
            </a:r>
          </a:p>
          <a:p>
            <a:pPr lvl="1" fontAlgn="base">
              <a:buFont typeface="Arial" panose="020B0604020202020204" pitchFamily="34" charset="0"/>
              <a:buChar char="•"/>
            </a:pPr>
            <a:r>
              <a:rPr lang="en-US" sz="1400" b="0" i="0" u="none" strike="noStrike">
                <a:effectLst/>
              </a:rPr>
              <a:t>Pressure Drop</a:t>
            </a:r>
            <a:r>
              <a:rPr lang="en-US" sz="1400" b="0" i="0">
                <a:effectLst/>
              </a:rPr>
              <a:t>​</a:t>
            </a:r>
          </a:p>
          <a:p>
            <a:pPr lvl="1" fontAlgn="base">
              <a:buFont typeface="Arial" panose="020B0604020202020204" pitchFamily="34" charset="0"/>
              <a:buChar char="•"/>
            </a:pPr>
            <a:r>
              <a:rPr lang="en-US" sz="1400" b="0" i="0" u="none" strike="noStrike">
                <a:effectLst/>
              </a:rPr>
              <a:t>Surface Area</a:t>
            </a:r>
            <a:r>
              <a:rPr lang="en-US" sz="1400" b="0" i="0">
                <a:effectLst/>
              </a:rPr>
              <a:t>​</a:t>
            </a:r>
          </a:p>
          <a:p>
            <a:pPr algn="l" rtl="0" fontAlgn="base"/>
            <a:endParaRPr lang="en-US" sz="1200" b="0" i="0">
              <a:effectLst/>
              <a:latin typeface="Segoe UI" panose="020B0502040204020203" pitchFamily="34" charset="0"/>
            </a:endParaRPr>
          </a:p>
          <a:p>
            <a:pPr marL="114300" indent="0" fontAlgn="base">
              <a:buNone/>
            </a:pPr>
            <a:r>
              <a:rPr lang="en-US" sz="1800" b="1" i="0" u="none" strike="noStrike">
                <a:effectLst/>
              </a:rPr>
              <a:t>Heat Exchanger Heat Transfer</a:t>
            </a:r>
            <a:r>
              <a:rPr lang="en-US" sz="1800"/>
              <a:t> </a:t>
            </a:r>
            <a:endParaRPr lang="en-US" b="0" i="0">
              <a:effectLst/>
              <a:latin typeface="Segoe UI" panose="020B0502040204020203" pitchFamily="34" charset="0"/>
            </a:endParaRPr>
          </a:p>
          <a:p>
            <a:pPr lvl="1" fontAlgn="base">
              <a:buFont typeface="Arial" panose="020B0604020202020204" pitchFamily="34" charset="0"/>
              <a:buChar char="•"/>
            </a:pPr>
            <a:r>
              <a:rPr lang="en-US" sz="1400" b="0" i="0" u="none" strike="noStrike">
                <a:effectLst/>
              </a:rPr>
              <a:t>Thermal Conductivity</a:t>
            </a:r>
            <a:r>
              <a:rPr lang="en-US" sz="1400" b="0" i="0">
                <a:effectLst/>
              </a:rPr>
              <a:t>​</a:t>
            </a:r>
          </a:p>
          <a:p>
            <a:pPr lvl="1" fontAlgn="base">
              <a:buFont typeface="Arial" panose="020B0604020202020204" pitchFamily="34" charset="0"/>
              <a:buChar char="•"/>
            </a:pPr>
            <a:r>
              <a:rPr lang="en-US" sz="1400" b="0" i="0" u="none" strike="noStrike">
                <a:effectLst/>
              </a:rPr>
              <a:t>Environmentally Safe Coolant</a:t>
            </a:r>
            <a:r>
              <a:rPr lang="en-US" sz="1400" b="0" i="0">
                <a:effectLst/>
              </a:rPr>
              <a:t>​</a:t>
            </a:r>
          </a:p>
          <a:p>
            <a:pPr algn="l" rtl="0" fontAlgn="base"/>
            <a:endParaRPr lang="en-US" sz="1200" b="0" i="0">
              <a:effectLst/>
              <a:latin typeface="Segoe UI" panose="020B0502040204020203" pitchFamily="34" charset="0"/>
            </a:endParaRPr>
          </a:p>
          <a:p>
            <a:pPr marL="114300" indent="0" algn="l" rtl="0" fontAlgn="base">
              <a:buNone/>
            </a:pPr>
            <a:r>
              <a:rPr lang="en-US" sz="1800" b="1" i="0" u="none" strike="noStrike">
                <a:effectLst/>
              </a:rPr>
              <a:t>Ice Water reservoir selection</a:t>
            </a:r>
            <a:endParaRPr lang="en-US" b="0" i="0">
              <a:effectLst/>
            </a:endParaRPr>
          </a:p>
          <a:p>
            <a:pPr lvl="1" fontAlgn="base">
              <a:buFont typeface="Arial" panose="020B0604020202020204" pitchFamily="34" charset="0"/>
              <a:buChar char="•"/>
            </a:pPr>
            <a:r>
              <a:rPr lang="en-US" sz="1500" b="0" i="0" u="none" strike="noStrike">
                <a:effectLst/>
              </a:rPr>
              <a:t>Heat Transfer through cooler wall</a:t>
            </a:r>
            <a:r>
              <a:rPr lang="en-US" sz="1500" b="0" i="0">
                <a:effectLst/>
              </a:rPr>
              <a:t>​</a:t>
            </a:r>
          </a:p>
          <a:p>
            <a:pPr lvl="1" fontAlgn="base">
              <a:buFont typeface="Arial" panose="020B0604020202020204" pitchFamily="34" charset="0"/>
              <a:buChar char="•"/>
            </a:pPr>
            <a:r>
              <a:rPr lang="en-US" sz="1500" b="0" i="0" u="none" strike="noStrike">
                <a:effectLst/>
              </a:rPr>
              <a:t>Amount of Ice</a:t>
            </a:r>
            <a:r>
              <a:rPr lang="en-US" sz="1500" b="0" i="0">
                <a:effectLst/>
              </a:rPr>
              <a:t>​</a:t>
            </a:r>
          </a:p>
          <a:p>
            <a:pPr lvl="1" fontAlgn="base">
              <a:buFont typeface="Arial" panose="020B0604020202020204" pitchFamily="34" charset="0"/>
              <a:buChar char="•"/>
            </a:pPr>
            <a:r>
              <a:rPr lang="en-US" sz="1500" b="0" i="0" u="none" strike="noStrike">
                <a:effectLst/>
              </a:rPr>
              <a:t>Amount of water to complete one loop</a:t>
            </a:r>
            <a:r>
              <a:rPr lang="en-US" sz="1500" b="0" i="0">
                <a:effectLst/>
              </a:rPr>
              <a:t>​</a:t>
            </a:r>
          </a:p>
          <a:p>
            <a:pPr algn="l" rtl="0" fontAlgn="base"/>
            <a:endParaRPr lang="en-US" sz="1200" b="0" i="0">
              <a:effectLst/>
              <a:latin typeface="Segoe UI" panose="020B0502040204020203" pitchFamily="34" charset="0"/>
            </a:endParaRPr>
          </a:p>
          <a:p>
            <a:pPr marL="114300" indent="0" algn="l" rtl="0" fontAlgn="base">
              <a:buNone/>
            </a:pPr>
            <a:r>
              <a:rPr lang="en-US" sz="1800" b="1" i="0" u="none" strike="noStrike">
                <a:effectLst/>
              </a:rPr>
              <a:t>Thermocouple selection</a:t>
            </a:r>
            <a:r>
              <a:rPr lang="en-US" sz="1800" b="0" i="0">
                <a:effectLst/>
              </a:rPr>
              <a:t>​</a:t>
            </a:r>
            <a:endParaRPr lang="en-US" b="0" i="0">
              <a:effectLst/>
            </a:endParaRPr>
          </a:p>
          <a:p>
            <a:pPr lvl="1" fontAlgn="base">
              <a:buFont typeface="Arial" panose="020B0604020202020204" pitchFamily="34" charset="0"/>
              <a:buChar char="•"/>
            </a:pPr>
            <a:r>
              <a:rPr lang="en-US" sz="1500" b="0" i="0" u="none" strike="noStrike">
                <a:effectLst/>
              </a:rPr>
              <a:t>Accuracy</a:t>
            </a:r>
            <a:r>
              <a:rPr lang="en-US" sz="1500" b="0" i="0">
                <a:effectLst/>
              </a:rPr>
              <a:t>​</a:t>
            </a:r>
          </a:p>
          <a:p>
            <a:pPr lvl="1" fontAlgn="base">
              <a:buFont typeface="Arial" panose="020B0604020202020204" pitchFamily="34" charset="0"/>
              <a:buChar char="•"/>
            </a:pPr>
            <a:r>
              <a:rPr lang="en-US" sz="1500" b="0" i="0" u="none" strike="noStrike">
                <a:effectLst/>
              </a:rPr>
              <a:t>Cost</a:t>
            </a:r>
            <a:r>
              <a:rPr lang="en-US" sz="1500" b="0" i="0">
                <a:effectLst/>
              </a:rPr>
              <a:t>​</a:t>
            </a:r>
          </a:p>
          <a:p>
            <a:pPr algn="l" rtl="0" fontAlgn="base"/>
            <a:endParaRPr lang="en-US" b="0" i="0">
              <a:effectLst/>
              <a:latin typeface="Segoe UI" panose="020B0502040204020203" pitchFamily="34" charset="0"/>
            </a:endParaRPr>
          </a:p>
          <a:p>
            <a:pPr algn="l" rtl="0" fontAlgn="base"/>
            <a:endParaRPr lang="en-US" b="0" i="0">
              <a:effectLst/>
              <a:latin typeface="Segoe UI" panose="020B0502040204020203" pitchFamily="34" charset="0"/>
            </a:endParaRPr>
          </a:p>
          <a:p>
            <a:endParaRPr lang="en-US"/>
          </a:p>
        </p:txBody>
      </p:sp>
      <p:sp>
        <p:nvSpPr>
          <p:cNvPr id="8" name="TextBox 7">
            <a:extLst>
              <a:ext uri="{FF2B5EF4-FFF2-40B4-BE49-F238E27FC236}">
                <a16:creationId xmlns:a16="http://schemas.microsoft.com/office/drawing/2014/main" id="{067876E4-CEBD-4ECC-97C3-7B1A0CE1824D}"/>
              </a:ext>
            </a:extLst>
          </p:cNvPr>
          <p:cNvSpPr txBox="1"/>
          <p:nvPr/>
        </p:nvSpPr>
        <p:spPr>
          <a:xfrm>
            <a:off x="3048000" y="3277421"/>
            <a:ext cx="6096000" cy="307777"/>
          </a:xfrm>
          <a:prstGeom prst="rect">
            <a:avLst/>
          </a:prstGeom>
          <a:noFill/>
        </p:spPr>
        <p:txBody>
          <a:bodyPr wrap="square">
            <a:spAutoFit/>
          </a:bodyPr>
          <a:lstStyle/>
          <a:p>
            <a:r>
              <a:rPr lang="en-US"/>
              <a:t> </a:t>
            </a:r>
          </a:p>
        </p:txBody>
      </p:sp>
      <p:pic>
        <p:nvPicPr>
          <p:cNvPr id="3074" name="Picture 2">
            <a:extLst>
              <a:ext uri="{FF2B5EF4-FFF2-40B4-BE49-F238E27FC236}">
                <a16:creationId xmlns:a16="http://schemas.microsoft.com/office/drawing/2014/main" id="{5571A07B-FFC6-4C08-ABE7-2B45894DB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334" y="1451552"/>
            <a:ext cx="50863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DBBA42-86EE-4110-85E7-A3CAB624C653}"/>
              </a:ext>
            </a:extLst>
          </p:cNvPr>
          <p:cNvPicPr>
            <a:picLocks noChangeAspect="1"/>
          </p:cNvPicPr>
          <p:nvPr/>
        </p:nvPicPr>
        <p:blipFill>
          <a:blip r:embed="rId3"/>
          <a:stretch>
            <a:fillRect/>
          </a:stretch>
        </p:blipFill>
        <p:spPr>
          <a:xfrm>
            <a:off x="4793116" y="3651066"/>
            <a:ext cx="2962545" cy="2645460"/>
          </a:xfrm>
          <a:prstGeom prst="rect">
            <a:avLst/>
          </a:prstGeom>
        </p:spPr>
      </p:pic>
      <p:pic>
        <p:nvPicPr>
          <p:cNvPr id="11" name="Picture 10">
            <a:extLst>
              <a:ext uri="{FF2B5EF4-FFF2-40B4-BE49-F238E27FC236}">
                <a16:creationId xmlns:a16="http://schemas.microsoft.com/office/drawing/2014/main" id="{F78A6822-3D98-4578-B3F8-52C86058855F}"/>
              </a:ext>
            </a:extLst>
          </p:cNvPr>
          <p:cNvPicPr>
            <a:picLocks noChangeAspect="1"/>
          </p:cNvPicPr>
          <p:nvPr/>
        </p:nvPicPr>
        <p:blipFill>
          <a:blip r:embed="rId4"/>
          <a:stretch>
            <a:fillRect/>
          </a:stretch>
        </p:blipFill>
        <p:spPr>
          <a:xfrm>
            <a:off x="8488509" y="3973157"/>
            <a:ext cx="3253218" cy="2096742"/>
          </a:xfrm>
          <a:prstGeom prst="rect">
            <a:avLst/>
          </a:prstGeom>
        </p:spPr>
      </p:pic>
      <p:sp>
        <p:nvSpPr>
          <p:cNvPr id="12" name="TextBox 11">
            <a:extLst>
              <a:ext uri="{FF2B5EF4-FFF2-40B4-BE49-F238E27FC236}">
                <a16:creationId xmlns:a16="http://schemas.microsoft.com/office/drawing/2014/main" id="{F24CD6C5-BA1C-4D5F-9888-B1F2FA069EF3}"/>
              </a:ext>
            </a:extLst>
          </p:cNvPr>
          <p:cNvSpPr txBox="1"/>
          <p:nvPr/>
        </p:nvSpPr>
        <p:spPr>
          <a:xfrm>
            <a:off x="7693891" y="3385127"/>
            <a:ext cx="3592945" cy="307777"/>
          </a:xfrm>
          <a:prstGeom prst="rect">
            <a:avLst/>
          </a:prstGeom>
          <a:noFill/>
        </p:spPr>
        <p:txBody>
          <a:bodyPr wrap="square" lIns="91440" tIns="45720" rIns="91440" bIns="45720" rtlCol="0" anchor="t">
            <a:spAutoFit/>
          </a:bodyPr>
          <a:lstStyle/>
          <a:p>
            <a:r>
              <a:rPr lang="en-US">
                <a:solidFill>
                  <a:srgbClr val="003366"/>
                </a:solidFill>
              </a:rPr>
              <a:t>Figure 10. Shell and Tube Heat Exchanger</a:t>
            </a:r>
          </a:p>
        </p:txBody>
      </p:sp>
      <p:sp>
        <p:nvSpPr>
          <p:cNvPr id="14" name="TextBox 13">
            <a:extLst>
              <a:ext uri="{FF2B5EF4-FFF2-40B4-BE49-F238E27FC236}">
                <a16:creationId xmlns:a16="http://schemas.microsoft.com/office/drawing/2014/main" id="{7A210A81-B0C6-4A5A-B8EC-9812F1AC84E9}"/>
              </a:ext>
            </a:extLst>
          </p:cNvPr>
          <p:cNvSpPr txBox="1"/>
          <p:nvPr/>
        </p:nvSpPr>
        <p:spPr>
          <a:xfrm>
            <a:off x="4649942" y="6348909"/>
            <a:ext cx="3248891" cy="523220"/>
          </a:xfrm>
          <a:prstGeom prst="rect">
            <a:avLst/>
          </a:prstGeom>
          <a:noFill/>
        </p:spPr>
        <p:txBody>
          <a:bodyPr wrap="square" lIns="91440" tIns="45720" rIns="91440" bIns="45720" rtlCol="0" anchor="t">
            <a:spAutoFit/>
          </a:bodyPr>
          <a:lstStyle/>
          <a:p>
            <a:r>
              <a:rPr lang="en-US">
                <a:solidFill>
                  <a:srgbClr val="003366"/>
                </a:solidFill>
              </a:rPr>
              <a:t>Figure 12. K-type Thermocouple with Micro Adapter</a:t>
            </a:r>
          </a:p>
        </p:txBody>
      </p:sp>
      <p:sp>
        <p:nvSpPr>
          <p:cNvPr id="15" name="TextBox 14">
            <a:extLst>
              <a:ext uri="{FF2B5EF4-FFF2-40B4-BE49-F238E27FC236}">
                <a16:creationId xmlns:a16="http://schemas.microsoft.com/office/drawing/2014/main" id="{25AE2FCB-D6AC-44C2-8E7B-2ACC1F351221}"/>
              </a:ext>
            </a:extLst>
          </p:cNvPr>
          <p:cNvSpPr txBox="1"/>
          <p:nvPr/>
        </p:nvSpPr>
        <p:spPr>
          <a:xfrm>
            <a:off x="9333684" y="6069899"/>
            <a:ext cx="1562868" cy="307777"/>
          </a:xfrm>
          <a:prstGeom prst="rect">
            <a:avLst/>
          </a:prstGeom>
          <a:noFill/>
        </p:spPr>
        <p:txBody>
          <a:bodyPr wrap="square" lIns="91440" tIns="45720" rIns="91440" bIns="45720" rtlCol="0" anchor="t">
            <a:spAutoFit/>
          </a:bodyPr>
          <a:lstStyle/>
          <a:p>
            <a:r>
              <a:rPr lang="en-US">
                <a:solidFill>
                  <a:srgbClr val="003366"/>
                </a:solidFill>
              </a:rPr>
              <a:t>Figure 11. Cooler</a:t>
            </a:r>
          </a:p>
        </p:txBody>
      </p:sp>
    </p:spTree>
    <p:extLst>
      <p:ext uri="{BB962C8B-B14F-4D97-AF65-F5344CB8AC3E}">
        <p14:creationId xmlns:p14="http://schemas.microsoft.com/office/powerpoint/2010/main" val="272463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E78D-7DC7-4528-B541-503BA4E7791F}"/>
              </a:ext>
            </a:extLst>
          </p:cNvPr>
          <p:cNvSpPr>
            <a:spLocks noGrp="1"/>
          </p:cNvSpPr>
          <p:nvPr>
            <p:ph type="title"/>
          </p:nvPr>
        </p:nvSpPr>
        <p:spPr/>
        <p:txBody>
          <a:bodyPr/>
          <a:lstStyle/>
          <a:p>
            <a:r>
              <a:rPr lang="en-US"/>
              <a:t>Preliminary Concepts</a:t>
            </a:r>
          </a:p>
        </p:txBody>
      </p:sp>
      <p:sp>
        <p:nvSpPr>
          <p:cNvPr id="3" name="Text Placeholder 2">
            <a:extLst>
              <a:ext uri="{FF2B5EF4-FFF2-40B4-BE49-F238E27FC236}">
                <a16:creationId xmlns:a16="http://schemas.microsoft.com/office/drawing/2014/main" id="{8CA191E7-38FD-45D9-955C-D25A378E5F94}"/>
              </a:ext>
            </a:extLst>
          </p:cNvPr>
          <p:cNvSpPr>
            <a:spLocks noGrp="1"/>
          </p:cNvSpPr>
          <p:nvPr>
            <p:ph type="body" idx="1"/>
          </p:nvPr>
        </p:nvSpPr>
        <p:spPr>
          <a:xfrm>
            <a:off x="838200" y="1690688"/>
            <a:ext cx="6735618" cy="2764848"/>
          </a:xfrm>
        </p:spPr>
        <p:txBody>
          <a:bodyPr/>
          <a:lstStyle/>
          <a:p>
            <a:pPr marL="114300" indent="0" algn="l" rtl="0" fontAlgn="base">
              <a:buNone/>
            </a:pPr>
            <a:r>
              <a:rPr lang="en-US" sz="1600" b="1" i="0" u="none" strike="noStrike">
                <a:effectLst/>
                <a:latin typeface="Arial" panose="020B0604020202020204" pitchFamily="34" charset="0"/>
              </a:rPr>
              <a:t>Design A:</a:t>
            </a:r>
            <a:r>
              <a:rPr lang="en-US" sz="1600" b="0" i="0">
                <a:effectLst/>
                <a:latin typeface="Arial" panose="020B0604020202020204" pitchFamily="34" charset="0"/>
              </a:rPr>
              <a:t>​</a:t>
            </a:r>
            <a:endParaRPr lang="en-US" sz="2400" b="0" i="0">
              <a:effectLst/>
              <a:latin typeface="Segoe UI" panose="020B0502040204020203" pitchFamily="34" charset="0"/>
            </a:endParaRPr>
          </a:p>
          <a:p>
            <a:pPr algn="l" rtl="0" fontAlgn="base"/>
            <a:r>
              <a:rPr lang="en-US" sz="1600" b="0" i="0" u="none" strike="noStrike">
                <a:effectLst/>
                <a:latin typeface="Arial" panose="020B0604020202020204" pitchFamily="34" charset="0"/>
              </a:rPr>
              <a:t>Tube Material: Copper</a:t>
            </a:r>
            <a:r>
              <a:rPr lang="en-US" sz="1600" b="0" i="0">
                <a:effectLst/>
                <a:latin typeface="Arial" panose="020B0604020202020204" pitchFamily="34" charset="0"/>
              </a:rPr>
              <a:t>​</a:t>
            </a:r>
            <a:endParaRPr lang="en-US" sz="2400" b="0" i="0">
              <a:effectLst/>
              <a:latin typeface="Segoe UI" panose="020B0502040204020203" pitchFamily="34" charset="0"/>
            </a:endParaRPr>
          </a:p>
          <a:p>
            <a:pPr algn="l" rtl="0" fontAlgn="base"/>
            <a:r>
              <a:rPr lang="en-US" sz="1600" b="0" i="0" u="none" strike="noStrike">
                <a:effectLst/>
                <a:latin typeface="Arial" panose="020B0604020202020204" pitchFamily="34" charset="0"/>
              </a:rPr>
              <a:t>Coolant: 50/50 Propylene Glycol</a:t>
            </a:r>
            <a:r>
              <a:rPr lang="en-US" sz="1600" b="0" i="0">
                <a:effectLst/>
                <a:latin typeface="Arial" panose="020B0604020202020204" pitchFamily="34" charset="0"/>
              </a:rPr>
              <a:t>​</a:t>
            </a:r>
            <a:endParaRPr lang="en-US" sz="2400" b="0" i="0">
              <a:effectLst/>
              <a:latin typeface="Segoe UI" panose="020B0502040204020203" pitchFamily="34" charset="0"/>
            </a:endParaRPr>
          </a:p>
          <a:p>
            <a:pPr algn="l" rtl="0" fontAlgn="base"/>
            <a:r>
              <a:rPr lang="en-US" sz="1600" b="0" i="0" u="none" strike="noStrike">
                <a:effectLst/>
                <a:latin typeface="Arial" panose="020B0604020202020204" pitchFamily="34" charset="0"/>
              </a:rPr>
              <a:t>Heat Exchanger Type: Straight Tube and Shell; 1 pass</a:t>
            </a:r>
            <a:r>
              <a:rPr lang="en-US" sz="1600" b="0" i="0">
                <a:effectLst/>
                <a:latin typeface="Arial" panose="020B0604020202020204" pitchFamily="34" charset="0"/>
              </a:rPr>
              <a:t>​</a:t>
            </a:r>
            <a:endParaRPr lang="en-US" sz="2400" b="0" i="0">
              <a:effectLst/>
              <a:latin typeface="Segoe UI" panose="020B0502040204020203" pitchFamily="34" charset="0"/>
            </a:endParaRPr>
          </a:p>
          <a:p>
            <a:pPr algn="l" rtl="0" fontAlgn="base"/>
            <a:r>
              <a:rPr lang="en-US" sz="1600" b="0" i="0" u="none" strike="noStrike">
                <a:effectLst/>
                <a:latin typeface="Arial" panose="020B0604020202020204" pitchFamily="34" charset="0"/>
              </a:rPr>
              <a:t>Cooler Insulation: Polyurethane</a:t>
            </a:r>
            <a:r>
              <a:rPr lang="en-US" sz="1600" b="0" i="0">
                <a:effectLst/>
                <a:latin typeface="Arial" panose="020B0604020202020204" pitchFamily="34" charset="0"/>
              </a:rPr>
              <a:t>​</a:t>
            </a:r>
            <a:endParaRPr lang="en-US" sz="2400" b="0" i="0">
              <a:effectLst/>
              <a:latin typeface="Segoe UI" panose="020B0502040204020203" pitchFamily="34" charset="0"/>
            </a:endParaRPr>
          </a:p>
          <a:p>
            <a:pPr marL="114300" indent="0">
              <a:buNone/>
            </a:pPr>
            <a:endParaRPr lang="en-US"/>
          </a:p>
        </p:txBody>
      </p:sp>
      <p:sp>
        <p:nvSpPr>
          <p:cNvPr id="7" name="TextBox 6">
            <a:extLst>
              <a:ext uri="{FF2B5EF4-FFF2-40B4-BE49-F238E27FC236}">
                <a16:creationId xmlns:a16="http://schemas.microsoft.com/office/drawing/2014/main" id="{BE1ED5EA-BA60-4F48-8B64-FBD79C461DFD}"/>
              </a:ext>
            </a:extLst>
          </p:cNvPr>
          <p:cNvSpPr txBox="1"/>
          <p:nvPr/>
        </p:nvSpPr>
        <p:spPr>
          <a:xfrm>
            <a:off x="6991927" y="1690688"/>
            <a:ext cx="6096000" cy="1946687"/>
          </a:xfrm>
          <a:prstGeom prst="rect">
            <a:avLst/>
          </a:prstGeom>
          <a:noFill/>
        </p:spPr>
        <p:txBody>
          <a:bodyPr wrap="square">
            <a:spAutoFit/>
          </a:bodyPr>
          <a:lstStyle/>
          <a:p>
            <a:r>
              <a:rPr lang="en-US" sz="1600" b="1">
                <a:solidFill>
                  <a:srgbClr val="003366"/>
                </a:solidFill>
              </a:rPr>
              <a:t>Design B:​</a:t>
            </a:r>
          </a:p>
          <a:p>
            <a:endParaRPr lang="en-US" sz="1000" b="1">
              <a:solidFill>
                <a:srgbClr val="003366"/>
              </a:solidFill>
            </a:endParaRPr>
          </a:p>
          <a:p>
            <a:pPr marL="285750" indent="-285750">
              <a:buFont typeface="Arial" panose="020B0604020202020204" pitchFamily="34" charset="0"/>
              <a:buChar char="•"/>
            </a:pPr>
            <a:r>
              <a:rPr lang="en-US" sz="1600">
                <a:solidFill>
                  <a:srgbClr val="003366"/>
                </a:solidFill>
              </a:rPr>
              <a:t>Tube Material: Aluminum​</a:t>
            </a:r>
          </a:p>
          <a:p>
            <a:pPr marL="285750" indent="-285750">
              <a:buFont typeface="Arial" panose="020B0604020202020204" pitchFamily="34" charset="0"/>
              <a:buChar char="•"/>
            </a:pPr>
            <a:endParaRPr lang="en-US" sz="1000">
              <a:solidFill>
                <a:srgbClr val="003366"/>
              </a:solidFill>
            </a:endParaRPr>
          </a:p>
          <a:p>
            <a:pPr marL="285750" indent="-285750">
              <a:buFont typeface="Arial" panose="020B0604020202020204" pitchFamily="34" charset="0"/>
              <a:buChar char="•"/>
            </a:pPr>
            <a:r>
              <a:rPr lang="en-US" sz="1600">
                <a:solidFill>
                  <a:srgbClr val="003366"/>
                </a:solidFill>
              </a:rPr>
              <a:t>Coolant: 50/50 Ethylene Glycol​</a:t>
            </a:r>
          </a:p>
          <a:p>
            <a:pPr marL="285750" indent="-285750">
              <a:buFont typeface="Arial" panose="020B0604020202020204" pitchFamily="34" charset="0"/>
              <a:buChar char="•"/>
            </a:pPr>
            <a:endParaRPr lang="en-US" sz="1000">
              <a:solidFill>
                <a:srgbClr val="003366"/>
              </a:solidFill>
            </a:endParaRPr>
          </a:p>
          <a:p>
            <a:pPr marL="285750" indent="-285750">
              <a:buFont typeface="Arial" panose="020B0604020202020204" pitchFamily="34" charset="0"/>
              <a:buChar char="•"/>
            </a:pPr>
            <a:r>
              <a:rPr lang="en-US" sz="1600">
                <a:solidFill>
                  <a:srgbClr val="003366"/>
                </a:solidFill>
              </a:rPr>
              <a:t>Heat Exchanger Type: Coiled Tube and Shell​</a:t>
            </a:r>
          </a:p>
          <a:p>
            <a:pPr marL="285750" indent="-285750">
              <a:buFont typeface="Arial" panose="020B0604020202020204" pitchFamily="34" charset="0"/>
              <a:buChar char="•"/>
            </a:pPr>
            <a:endParaRPr lang="en-US" sz="1000">
              <a:solidFill>
                <a:srgbClr val="003366"/>
              </a:solidFill>
            </a:endParaRPr>
          </a:p>
          <a:p>
            <a:pPr marL="285750" indent="-285750">
              <a:buFont typeface="Arial" panose="020B0604020202020204" pitchFamily="34" charset="0"/>
              <a:buChar char="•"/>
            </a:pPr>
            <a:r>
              <a:rPr lang="en-US" sz="1600">
                <a:solidFill>
                  <a:srgbClr val="003366"/>
                </a:solidFill>
              </a:rPr>
              <a:t>Cooler Insulation: Polystyrene​</a:t>
            </a:r>
          </a:p>
        </p:txBody>
      </p:sp>
      <p:pic>
        <p:nvPicPr>
          <p:cNvPr id="4098" name="Picture 2">
            <a:extLst>
              <a:ext uri="{FF2B5EF4-FFF2-40B4-BE49-F238E27FC236}">
                <a16:creationId xmlns:a16="http://schemas.microsoft.com/office/drawing/2014/main" id="{68A8D03B-9C3E-472C-B1B6-6D4300812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21" y="3903230"/>
            <a:ext cx="48958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34783E4-8D82-49AD-B0ED-15A96AF66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094" y="4181474"/>
            <a:ext cx="3228975" cy="1971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AFE151-B618-4F25-9C1F-F067EBDD287C}"/>
              </a:ext>
            </a:extLst>
          </p:cNvPr>
          <p:cNvSpPr txBox="1"/>
          <p:nvPr/>
        </p:nvSpPr>
        <p:spPr>
          <a:xfrm>
            <a:off x="1394691" y="6153149"/>
            <a:ext cx="3472873" cy="307777"/>
          </a:xfrm>
          <a:prstGeom prst="rect">
            <a:avLst/>
          </a:prstGeom>
          <a:noFill/>
        </p:spPr>
        <p:txBody>
          <a:bodyPr wrap="square" lIns="91440" tIns="45720" rIns="91440" bIns="45720" rtlCol="0" anchor="t">
            <a:spAutoFit/>
          </a:bodyPr>
          <a:lstStyle/>
          <a:p>
            <a:r>
              <a:rPr lang="en-US">
                <a:solidFill>
                  <a:srgbClr val="003366"/>
                </a:solidFill>
              </a:rPr>
              <a:t>Figure 5. Shell and Tube Heat Exchanger</a:t>
            </a:r>
          </a:p>
        </p:txBody>
      </p:sp>
      <p:sp>
        <p:nvSpPr>
          <p:cNvPr id="12" name="TextBox 11">
            <a:extLst>
              <a:ext uri="{FF2B5EF4-FFF2-40B4-BE49-F238E27FC236}">
                <a16:creationId xmlns:a16="http://schemas.microsoft.com/office/drawing/2014/main" id="{2E127841-7798-4134-8A7C-356AE4CEC92D}"/>
              </a:ext>
            </a:extLst>
          </p:cNvPr>
          <p:cNvSpPr txBox="1"/>
          <p:nvPr/>
        </p:nvSpPr>
        <p:spPr>
          <a:xfrm>
            <a:off x="7243834" y="6185098"/>
            <a:ext cx="3689494" cy="307777"/>
          </a:xfrm>
          <a:prstGeom prst="rect">
            <a:avLst/>
          </a:prstGeom>
          <a:noFill/>
        </p:spPr>
        <p:txBody>
          <a:bodyPr wrap="square" lIns="91440" tIns="45720" rIns="91440" bIns="45720" anchor="t">
            <a:spAutoFit/>
          </a:bodyPr>
          <a:lstStyle/>
          <a:p>
            <a:r>
              <a:rPr lang="en-US">
                <a:solidFill>
                  <a:srgbClr val="003366"/>
                </a:solidFill>
              </a:rPr>
              <a:t>Figure 13. Shell and Helical Heat Exchanger</a:t>
            </a:r>
          </a:p>
        </p:txBody>
      </p:sp>
    </p:spTree>
    <p:extLst>
      <p:ext uri="{BB962C8B-B14F-4D97-AF65-F5344CB8AC3E}">
        <p14:creationId xmlns:p14="http://schemas.microsoft.com/office/powerpoint/2010/main" val="124696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530F-0648-4953-9C37-AA4C7BB5DC0B}"/>
              </a:ext>
            </a:extLst>
          </p:cNvPr>
          <p:cNvSpPr>
            <a:spLocks noGrp="1"/>
          </p:cNvSpPr>
          <p:nvPr>
            <p:ph type="title"/>
          </p:nvPr>
        </p:nvSpPr>
        <p:spPr/>
        <p:txBody>
          <a:bodyPr/>
          <a:lstStyle/>
          <a:p>
            <a:r>
              <a:rPr lang="en-US"/>
              <a:t>Decision Matrix</a:t>
            </a:r>
          </a:p>
        </p:txBody>
      </p:sp>
      <p:sp>
        <p:nvSpPr>
          <p:cNvPr id="5" name="TextBox 4">
            <a:extLst>
              <a:ext uri="{FF2B5EF4-FFF2-40B4-BE49-F238E27FC236}">
                <a16:creationId xmlns:a16="http://schemas.microsoft.com/office/drawing/2014/main" id="{F9E3E2A1-B5E2-4E4F-ABD1-8CE8EB444876}"/>
              </a:ext>
            </a:extLst>
          </p:cNvPr>
          <p:cNvSpPr txBox="1"/>
          <p:nvPr/>
        </p:nvSpPr>
        <p:spPr>
          <a:xfrm>
            <a:off x="3048000" y="3277421"/>
            <a:ext cx="6096000" cy="307777"/>
          </a:xfrm>
          <a:prstGeom prst="rect">
            <a:avLst/>
          </a:prstGeom>
          <a:noFill/>
        </p:spPr>
        <p:txBody>
          <a:bodyPr wrap="square">
            <a:spAutoFit/>
          </a:bodyPr>
          <a:lstStyle/>
          <a:p>
            <a:r>
              <a:rPr lang="en-US"/>
              <a:t> </a:t>
            </a:r>
          </a:p>
        </p:txBody>
      </p:sp>
      <p:pic>
        <p:nvPicPr>
          <p:cNvPr id="5122" name="Picture 2">
            <a:extLst>
              <a:ext uri="{FF2B5EF4-FFF2-40B4-BE49-F238E27FC236}">
                <a16:creationId xmlns:a16="http://schemas.microsoft.com/office/drawing/2014/main" id="{B2E139CD-3215-4D4A-8882-4DBDEBD85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14" y="2187575"/>
            <a:ext cx="11147424" cy="4153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115769-0BEE-46CD-BECE-B810FD9C3B64}"/>
              </a:ext>
            </a:extLst>
          </p:cNvPr>
          <p:cNvSpPr txBox="1"/>
          <p:nvPr/>
        </p:nvSpPr>
        <p:spPr>
          <a:xfrm>
            <a:off x="5255924" y="1785243"/>
            <a:ext cx="2170545" cy="307777"/>
          </a:xfrm>
          <a:prstGeom prst="rect">
            <a:avLst/>
          </a:prstGeom>
          <a:noFill/>
        </p:spPr>
        <p:txBody>
          <a:bodyPr wrap="square" lIns="91440" tIns="45720" rIns="91440" bIns="45720" rtlCol="0" anchor="t">
            <a:spAutoFit/>
          </a:bodyPr>
          <a:lstStyle/>
          <a:p>
            <a:r>
              <a:rPr lang="en-US">
                <a:solidFill>
                  <a:srgbClr val="003366"/>
                </a:solidFill>
              </a:rPr>
              <a:t>Table 3. Decision Matrix</a:t>
            </a:r>
          </a:p>
        </p:txBody>
      </p:sp>
    </p:spTree>
    <p:extLst>
      <p:ext uri="{BB962C8B-B14F-4D97-AF65-F5344CB8AC3E}">
        <p14:creationId xmlns:p14="http://schemas.microsoft.com/office/powerpoint/2010/main" val="276649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530F-0648-4953-9C37-AA4C7BB5DC0B}"/>
              </a:ext>
            </a:extLst>
          </p:cNvPr>
          <p:cNvSpPr>
            <a:spLocks noGrp="1"/>
          </p:cNvSpPr>
          <p:nvPr>
            <p:ph type="title"/>
          </p:nvPr>
        </p:nvSpPr>
        <p:spPr/>
        <p:txBody>
          <a:bodyPr/>
          <a:lstStyle/>
          <a:p>
            <a:r>
              <a:rPr lang="en-US"/>
              <a:t>Schedule – First Semester</a:t>
            </a:r>
          </a:p>
        </p:txBody>
      </p:sp>
      <p:sp>
        <p:nvSpPr>
          <p:cNvPr id="5" name="TextBox 4">
            <a:extLst>
              <a:ext uri="{FF2B5EF4-FFF2-40B4-BE49-F238E27FC236}">
                <a16:creationId xmlns:a16="http://schemas.microsoft.com/office/drawing/2014/main" id="{F9E3E2A1-B5E2-4E4F-ABD1-8CE8EB444876}"/>
              </a:ext>
            </a:extLst>
          </p:cNvPr>
          <p:cNvSpPr txBox="1"/>
          <p:nvPr/>
        </p:nvSpPr>
        <p:spPr>
          <a:xfrm>
            <a:off x="3048000" y="3277421"/>
            <a:ext cx="6096000" cy="307777"/>
          </a:xfrm>
          <a:prstGeom prst="rect">
            <a:avLst/>
          </a:prstGeom>
          <a:noFill/>
        </p:spPr>
        <p:txBody>
          <a:bodyPr wrap="square">
            <a:spAutoFit/>
          </a:bodyPr>
          <a:lstStyle/>
          <a:p>
            <a:r>
              <a:rPr lang="en-US"/>
              <a:t> </a:t>
            </a:r>
          </a:p>
        </p:txBody>
      </p:sp>
      <p:pic>
        <p:nvPicPr>
          <p:cNvPr id="9" name="Picture 8">
            <a:extLst>
              <a:ext uri="{FF2B5EF4-FFF2-40B4-BE49-F238E27FC236}">
                <a16:creationId xmlns:a16="http://schemas.microsoft.com/office/drawing/2014/main" id="{64DF2F23-72BB-C88C-3306-DC43ADEDDBE5}"/>
              </a:ext>
            </a:extLst>
          </p:cNvPr>
          <p:cNvPicPr>
            <a:picLocks noChangeAspect="1"/>
          </p:cNvPicPr>
          <p:nvPr/>
        </p:nvPicPr>
        <p:blipFill>
          <a:blip r:embed="rId2"/>
          <a:stretch>
            <a:fillRect/>
          </a:stretch>
        </p:blipFill>
        <p:spPr>
          <a:xfrm>
            <a:off x="1143000" y="1463040"/>
            <a:ext cx="4908306" cy="4800600"/>
          </a:xfrm>
          <a:prstGeom prst="rect">
            <a:avLst/>
          </a:prstGeom>
        </p:spPr>
      </p:pic>
      <p:pic>
        <p:nvPicPr>
          <p:cNvPr id="11" name="Picture 10">
            <a:extLst>
              <a:ext uri="{FF2B5EF4-FFF2-40B4-BE49-F238E27FC236}">
                <a16:creationId xmlns:a16="http://schemas.microsoft.com/office/drawing/2014/main" id="{6A012847-C27A-B9CE-2CE5-3E4B0A86421A}"/>
              </a:ext>
            </a:extLst>
          </p:cNvPr>
          <p:cNvPicPr>
            <a:picLocks noChangeAspect="1"/>
          </p:cNvPicPr>
          <p:nvPr/>
        </p:nvPicPr>
        <p:blipFill rotWithShape="1">
          <a:blip r:embed="rId3"/>
          <a:srcRect t="626"/>
          <a:stretch/>
        </p:blipFill>
        <p:spPr>
          <a:xfrm>
            <a:off x="6629400" y="1463040"/>
            <a:ext cx="4342757" cy="4800600"/>
          </a:xfrm>
          <a:prstGeom prst="rect">
            <a:avLst/>
          </a:prstGeom>
        </p:spPr>
      </p:pic>
      <p:sp>
        <p:nvSpPr>
          <p:cNvPr id="13" name="TextBox 12">
            <a:extLst>
              <a:ext uri="{FF2B5EF4-FFF2-40B4-BE49-F238E27FC236}">
                <a16:creationId xmlns:a16="http://schemas.microsoft.com/office/drawing/2014/main" id="{E9A6AEC4-4820-0A95-74C9-D763A5FC3233}"/>
              </a:ext>
            </a:extLst>
          </p:cNvPr>
          <p:cNvSpPr txBox="1"/>
          <p:nvPr/>
        </p:nvSpPr>
        <p:spPr>
          <a:xfrm>
            <a:off x="1752406" y="6263640"/>
            <a:ext cx="3689494" cy="307777"/>
          </a:xfrm>
          <a:prstGeom prst="rect">
            <a:avLst/>
          </a:prstGeom>
          <a:noFill/>
        </p:spPr>
        <p:txBody>
          <a:bodyPr wrap="square" lIns="91440" tIns="45720" rIns="91440" bIns="45720" anchor="t">
            <a:spAutoFit/>
          </a:bodyPr>
          <a:lstStyle/>
          <a:p>
            <a:pPr algn="ctr"/>
            <a:r>
              <a:rPr lang="en-US">
                <a:solidFill>
                  <a:srgbClr val="003366"/>
                </a:solidFill>
              </a:rPr>
              <a:t>Figure 14. First Semester Gantt Chart</a:t>
            </a:r>
          </a:p>
        </p:txBody>
      </p:sp>
      <p:sp>
        <p:nvSpPr>
          <p:cNvPr id="14" name="TextBox 13">
            <a:extLst>
              <a:ext uri="{FF2B5EF4-FFF2-40B4-BE49-F238E27FC236}">
                <a16:creationId xmlns:a16="http://schemas.microsoft.com/office/drawing/2014/main" id="{9E4D2570-612A-0E2C-9285-9C79D427BEED}"/>
              </a:ext>
            </a:extLst>
          </p:cNvPr>
          <p:cNvSpPr txBox="1"/>
          <p:nvPr/>
        </p:nvSpPr>
        <p:spPr>
          <a:xfrm>
            <a:off x="6896107" y="6263639"/>
            <a:ext cx="3809341" cy="307777"/>
          </a:xfrm>
          <a:prstGeom prst="rect">
            <a:avLst/>
          </a:prstGeom>
          <a:noFill/>
        </p:spPr>
        <p:txBody>
          <a:bodyPr wrap="square" lIns="91440" tIns="45720" rIns="91440" bIns="45720" anchor="t">
            <a:spAutoFit/>
          </a:bodyPr>
          <a:lstStyle/>
          <a:p>
            <a:pPr algn="ctr"/>
            <a:r>
              <a:rPr lang="en-US">
                <a:solidFill>
                  <a:srgbClr val="003366"/>
                </a:solidFill>
              </a:rPr>
              <a:t>Figure 15. First Semester Gantt Chart (cont.)</a:t>
            </a:r>
          </a:p>
        </p:txBody>
      </p:sp>
    </p:spTree>
    <p:extLst>
      <p:ext uri="{BB962C8B-B14F-4D97-AF65-F5344CB8AC3E}">
        <p14:creationId xmlns:p14="http://schemas.microsoft.com/office/powerpoint/2010/main" val="375349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530F-0648-4953-9C37-AA4C7BB5DC0B}"/>
              </a:ext>
            </a:extLst>
          </p:cNvPr>
          <p:cNvSpPr>
            <a:spLocks noGrp="1"/>
          </p:cNvSpPr>
          <p:nvPr>
            <p:ph type="title"/>
          </p:nvPr>
        </p:nvSpPr>
        <p:spPr/>
        <p:txBody>
          <a:bodyPr/>
          <a:lstStyle/>
          <a:p>
            <a:r>
              <a:rPr lang="en-US"/>
              <a:t>Schedule – Second Semester</a:t>
            </a:r>
          </a:p>
        </p:txBody>
      </p:sp>
      <p:sp>
        <p:nvSpPr>
          <p:cNvPr id="5" name="TextBox 4">
            <a:extLst>
              <a:ext uri="{FF2B5EF4-FFF2-40B4-BE49-F238E27FC236}">
                <a16:creationId xmlns:a16="http://schemas.microsoft.com/office/drawing/2014/main" id="{F9E3E2A1-B5E2-4E4F-ABD1-8CE8EB444876}"/>
              </a:ext>
            </a:extLst>
          </p:cNvPr>
          <p:cNvSpPr txBox="1"/>
          <p:nvPr/>
        </p:nvSpPr>
        <p:spPr>
          <a:xfrm>
            <a:off x="3048000" y="3277421"/>
            <a:ext cx="6096000" cy="307777"/>
          </a:xfrm>
          <a:prstGeom prst="rect">
            <a:avLst/>
          </a:prstGeom>
          <a:noFill/>
        </p:spPr>
        <p:txBody>
          <a:bodyPr wrap="square">
            <a:spAutoFit/>
          </a:bodyPr>
          <a:lstStyle/>
          <a:p>
            <a:r>
              <a:rPr lang="en-US"/>
              <a:t> </a:t>
            </a:r>
          </a:p>
        </p:txBody>
      </p:sp>
      <p:pic>
        <p:nvPicPr>
          <p:cNvPr id="7" name="Picture 6">
            <a:extLst>
              <a:ext uri="{FF2B5EF4-FFF2-40B4-BE49-F238E27FC236}">
                <a16:creationId xmlns:a16="http://schemas.microsoft.com/office/drawing/2014/main" id="{1817B02A-FB78-D184-DED7-A58A3745BD0B}"/>
              </a:ext>
            </a:extLst>
          </p:cNvPr>
          <p:cNvPicPr>
            <a:picLocks noChangeAspect="1"/>
          </p:cNvPicPr>
          <p:nvPr/>
        </p:nvPicPr>
        <p:blipFill>
          <a:blip r:embed="rId2"/>
          <a:stretch>
            <a:fillRect/>
          </a:stretch>
        </p:blipFill>
        <p:spPr>
          <a:xfrm>
            <a:off x="1143000" y="1463040"/>
            <a:ext cx="4408714" cy="4800600"/>
          </a:xfrm>
          <a:prstGeom prst="rect">
            <a:avLst/>
          </a:prstGeom>
        </p:spPr>
      </p:pic>
      <p:pic>
        <p:nvPicPr>
          <p:cNvPr id="9" name="Picture 8">
            <a:extLst>
              <a:ext uri="{FF2B5EF4-FFF2-40B4-BE49-F238E27FC236}">
                <a16:creationId xmlns:a16="http://schemas.microsoft.com/office/drawing/2014/main" id="{E14CDD21-3D7B-B1B8-7F9F-BD73C9EAD118}"/>
              </a:ext>
            </a:extLst>
          </p:cNvPr>
          <p:cNvPicPr>
            <a:picLocks noChangeAspect="1"/>
          </p:cNvPicPr>
          <p:nvPr/>
        </p:nvPicPr>
        <p:blipFill>
          <a:blip r:embed="rId3"/>
          <a:srcRect/>
          <a:stretch/>
        </p:blipFill>
        <p:spPr>
          <a:xfrm>
            <a:off x="6736104" y="1463040"/>
            <a:ext cx="4193999" cy="3196484"/>
          </a:xfrm>
          <a:prstGeom prst="rect">
            <a:avLst/>
          </a:prstGeom>
        </p:spPr>
      </p:pic>
      <p:sp>
        <p:nvSpPr>
          <p:cNvPr id="10" name="TextBox 9">
            <a:extLst>
              <a:ext uri="{FF2B5EF4-FFF2-40B4-BE49-F238E27FC236}">
                <a16:creationId xmlns:a16="http://schemas.microsoft.com/office/drawing/2014/main" id="{51FCB070-1B6B-2E77-7BC1-8BBBBA80F907}"/>
              </a:ext>
            </a:extLst>
          </p:cNvPr>
          <p:cNvSpPr txBox="1"/>
          <p:nvPr/>
        </p:nvSpPr>
        <p:spPr>
          <a:xfrm>
            <a:off x="1502610" y="6263640"/>
            <a:ext cx="3689494" cy="307777"/>
          </a:xfrm>
          <a:prstGeom prst="rect">
            <a:avLst/>
          </a:prstGeom>
          <a:noFill/>
        </p:spPr>
        <p:txBody>
          <a:bodyPr wrap="square" lIns="91440" tIns="45720" rIns="91440" bIns="45720" anchor="t">
            <a:spAutoFit/>
          </a:bodyPr>
          <a:lstStyle/>
          <a:p>
            <a:pPr algn="ctr"/>
            <a:r>
              <a:rPr lang="en-US">
                <a:solidFill>
                  <a:srgbClr val="003366"/>
                </a:solidFill>
              </a:rPr>
              <a:t>Figure 16. Second Semester Gantt Chart</a:t>
            </a:r>
          </a:p>
        </p:txBody>
      </p:sp>
      <p:sp>
        <p:nvSpPr>
          <p:cNvPr id="11" name="TextBox 10">
            <a:extLst>
              <a:ext uri="{FF2B5EF4-FFF2-40B4-BE49-F238E27FC236}">
                <a16:creationId xmlns:a16="http://schemas.microsoft.com/office/drawing/2014/main" id="{41EFD4C3-5FA7-CD3F-3650-9EF15591396F}"/>
              </a:ext>
            </a:extLst>
          </p:cNvPr>
          <p:cNvSpPr txBox="1"/>
          <p:nvPr/>
        </p:nvSpPr>
        <p:spPr>
          <a:xfrm>
            <a:off x="6810297" y="4659524"/>
            <a:ext cx="4045613" cy="307777"/>
          </a:xfrm>
          <a:prstGeom prst="rect">
            <a:avLst/>
          </a:prstGeom>
          <a:noFill/>
        </p:spPr>
        <p:txBody>
          <a:bodyPr wrap="square" lIns="91440" tIns="45720" rIns="91440" bIns="45720" anchor="t">
            <a:spAutoFit/>
          </a:bodyPr>
          <a:lstStyle/>
          <a:p>
            <a:pPr algn="ctr"/>
            <a:r>
              <a:rPr lang="en-US">
                <a:solidFill>
                  <a:srgbClr val="003366"/>
                </a:solidFill>
              </a:rPr>
              <a:t>Figure 17. Second Semester Gantt Chart (cont.)</a:t>
            </a:r>
          </a:p>
        </p:txBody>
      </p:sp>
    </p:spTree>
    <p:extLst>
      <p:ext uri="{BB962C8B-B14F-4D97-AF65-F5344CB8AC3E}">
        <p14:creationId xmlns:p14="http://schemas.microsoft.com/office/powerpoint/2010/main" val="17892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5D6C-6ADE-403E-A471-C3554C1E989D}"/>
              </a:ext>
            </a:extLst>
          </p:cNvPr>
          <p:cNvSpPr>
            <a:spLocks noGrp="1"/>
          </p:cNvSpPr>
          <p:nvPr>
            <p:ph type="title"/>
          </p:nvPr>
        </p:nvSpPr>
        <p:spPr/>
        <p:txBody>
          <a:bodyPr/>
          <a:lstStyle/>
          <a:p>
            <a:r>
              <a:rPr lang="en-US"/>
              <a:t>Background</a:t>
            </a:r>
          </a:p>
        </p:txBody>
      </p:sp>
      <p:sp>
        <p:nvSpPr>
          <p:cNvPr id="3" name="Text Placeholder 2">
            <a:extLst>
              <a:ext uri="{FF2B5EF4-FFF2-40B4-BE49-F238E27FC236}">
                <a16:creationId xmlns:a16="http://schemas.microsoft.com/office/drawing/2014/main" id="{1CB87A43-CCCF-4984-800D-7544F58FDF04}"/>
              </a:ext>
            </a:extLst>
          </p:cNvPr>
          <p:cNvSpPr>
            <a:spLocks noGrp="1"/>
          </p:cNvSpPr>
          <p:nvPr>
            <p:ph type="body" idx="1"/>
          </p:nvPr>
        </p:nvSpPr>
        <p:spPr>
          <a:xfrm>
            <a:off x="838199" y="1384917"/>
            <a:ext cx="10605117" cy="5362112"/>
          </a:xfrm>
        </p:spPr>
        <p:txBody>
          <a:bodyPr>
            <a:normAutofit/>
          </a:bodyPr>
          <a:lstStyle/>
          <a:p>
            <a:pPr marL="114300" indent="0" algn="l" rtl="0" fontAlgn="base">
              <a:buNone/>
            </a:pPr>
            <a:r>
              <a:rPr lang="en-US" sz="1800" b="1" i="0" u="none" strike="noStrike">
                <a:effectLst/>
                <a:latin typeface="Arial" panose="020B0604020202020204" pitchFamily="34" charset="0"/>
              </a:rPr>
              <a:t>Project Description</a:t>
            </a:r>
            <a:r>
              <a:rPr lang="en-US" sz="1800" b="0" i="0">
                <a:effectLst/>
                <a:latin typeface="Arial" panose="020B0604020202020204" pitchFamily="34" charset="0"/>
              </a:rPr>
              <a:t>​</a:t>
            </a:r>
            <a:endParaRPr lang="en-US" b="0" i="0">
              <a:effectLst/>
              <a:latin typeface="Arial" panose="020B0604020202020204" pitchFamily="34" charset="0"/>
            </a:endParaRPr>
          </a:p>
          <a:p>
            <a:pPr algn="l" rtl="0" fontAlgn="base">
              <a:buFont typeface="Arial" panose="020B0604020202020204" pitchFamily="34" charset="0"/>
              <a:buChar char="•"/>
            </a:pPr>
            <a:r>
              <a:rPr lang="en-US" sz="1800" b="0" i="0" u="none" strike="noStrike">
                <a:effectLst/>
                <a:latin typeface="Arial" panose="020B0604020202020204" pitchFamily="34" charset="0"/>
              </a:rPr>
              <a:t>Our project's primary objective is the design and creation of a liquid-to-liquid heat exchanger, with a strong emphasis on optimizing heat exchanger effectiveness. </a:t>
            </a:r>
          </a:p>
          <a:p>
            <a:pPr marL="114300" indent="0" algn="l" rtl="0" fontAlgn="base">
              <a:buNone/>
            </a:pPr>
            <a:endParaRPr lang="en-US" sz="1000" b="0" i="0" u="none" strike="noStrike">
              <a:effectLst/>
              <a:latin typeface="Arial" panose="020B0604020202020204" pitchFamily="34" charset="0"/>
            </a:endParaRPr>
          </a:p>
          <a:p>
            <a:pPr marL="114300" indent="0" algn="l" rtl="0" fontAlgn="base">
              <a:buNone/>
            </a:pPr>
            <a:r>
              <a:rPr lang="en-US" sz="1800" b="1" i="0" u="none" strike="noStrike">
                <a:effectLst/>
                <a:latin typeface="Arial" panose="020B0604020202020204" pitchFamily="34" charset="0"/>
              </a:rPr>
              <a:t>Sponsor </a:t>
            </a:r>
            <a:r>
              <a:rPr lang="en-US" sz="1800" b="0" i="0">
                <a:effectLst/>
                <a:latin typeface="Arial" panose="020B0604020202020204" pitchFamily="34" charset="0"/>
              </a:rPr>
              <a:t>​</a:t>
            </a:r>
            <a:endParaRPr lang="en-US" b="0" i="0">
              <a:effectLst/>
              <a:latin typeface="Arial" panose="020B0604020202020204" pitchFamily="34" charset="0"/>
            </a:endParaRPr>
          </a:p>
          <a:p>
            <a:pPr algn="l" rtl="0" fontAlgn="base">
              <a:buFont typeface="Arial" panose="020B0604020202020204" pitchFamily="34" charset="0"/>
              <a:buChar char="•"/>
            </a:pPr>
            <a:r>
              <a:rPr lang="en-US" sz="1800" b="0" i="0" u="none" strike="noStrike">
                <a:effectLst/>
                <a:latin typeface="Arial" panose="020B0604020202020204" pitchFamily="34" charset="0"/>
              </a:rPr>
              <a:t>The project is sponsored by Boeing, a leading aerospace company. The significance of this project lies in its potential to revolutionize heat exchange technology within aviation, aligning with Boeing's commitment to innovation and efficiency in aircraft systems. </a:t>
            </a:r>
            <a:r>
              <a:rPr lang="en-US" sz="1800" b="0" i="0">
                <a:effectLst/>
                <a:latin typeface="Arial" panose="020B0604020202020204" pitchFamily="34" charset="0"/>
              </a:rPr>
              <a:t>​</a:t>
            </a:r>
          </a:p>
          <a:p>
            <a:pPr marL="114300" indent="0" algn="l" rtl="0" fontAlgn="base">
              <a:buNone/>
            </a:pPr>
            <a:endParaRPr lang="en-US" sz="1100" b="0" i="0">
              <a:effectLst/>
              <a:latin typeface="Arial" panose="020B0604020202020204" pitchFamily="34" charset="0"/>
            </a:endParaRPr>
          </a:p>
          <a:p>
            <a:pPr marL="114300" indent="0" algn="l" rtl="0" fontAlgn="base">
              <a:buNone/>
            </a:pPr>
            <a:r>
              <a:rPr lang="en-US" sz="1800" b="1" i="0" u="none" strike="noStrike">
                <a:effectLst/>
                <a:latin typeface="Arial" panose="020B0604020202020204" pitchFamily="34" charset="0"/>
              </a:rPr>
              <a:t>Importance</a:t>
            </a:r>
            <a:r>
              <a:rPr lang="en-US" sz="1800" b="0" i="0" u="none" strike="noStrike">
                <a:effectLst/>
                <a:latin typeface="Arial" panose="020B0604020202020204" pitchFamily="34" charset="0"/>
              </a:rPr>
              <a:t> </a:t>
            </a:r>
            <a:r>
              <a:rPr lang="en-US" sz="1800" b="0" i="0">
                <a:effectLst/>
                <a:latin typeface="Arial" panose="020B0604020202020204" pitchFamily="34" charset="0"/>
              </a:rPr>
              <a:t>​</a:t>
            </a:r>
          </a:p>
          <a:p>
            <a:pPr algn="l" rtl="0" fontAlgn="base"/>
            <a:r>
              <a:rPr lang="en-US" sz="1800" b="0">
                <a:latin typeface="Arial" panose="020B0604020202020204" pitchFamily="34" charset="0"/>
              </a:rPr>
              <a:t>Boeing is exploring a more environmentally friendly yet combustible refrigerant and plans to incorporate a heat exchanger behind a firewall to ensure pilot safety.</a:t>
            </a:r>
          </a:p>
          <a:p>
            <a:pPr marL="114300" indent="0" algn="l" rtl="0" fontAlgn="base">
              <a:buNone/>
            </a:pPr>
            <a:endParaRPr lang="en-US" sz="1000" b="0">
              <a:latin typeface="Arial" panose="020B0604020202020204" pitchFamily="34" charset="0"/>
            </a:endParaRPr>
          </a:p>
          <a:p>
            <a:pPr marL="114300" indent="0" algn="l" rtl="0" fontAlgn="base">
              <a:buNone/>
            </a:pPr>
            <a:r>
              <a:rPr lang="en-US" sz="1800" i="0">
                <a:effectLst/>
                <a:latin typeface="Arial" panose="020B0604020202020204" pitchFamily="34" charset="0"/>
              </a:rPr>
              <a:t>Budget/Funding</a:t>
            </a:r>
          </a:p>
          <a:p>
            <a:pPr algn="l" rtl="0" fontAlgn="base"/>
            <a:r>
              <a:rPr lang="en-US" sz="1800" b="0">
                <a:latin typeface="Arial" panose="020B0604020202020204" pitchFamily="34" charset="0"/>
              </a:rPr>
              <a:t>Given $5,000 from Boeing</a:t>
            </a:r>
          </a:p>
          <a:p>
            <a:pPr algn="l" rtl="0" fontAlgn="base"/>
            <a:r>
              <a:rPr lang="en-US" sz="1800" b="0">
                <a:latin typeface="Arial" panose="020B0604020202020204" pitchFamily="34" charset="0"/>
              </a:rPr>
              <a:t>Raised $1,000 from VA</a:t>
            </a:r>
            <a:endParaRPr lang="en-US" b="0" i="0">
              <a:effectLst/>
              <a:latin typeface="Arial" panose="020B0604020202020204" pitchFamily="34" charset="0"/>
            </a:endParaRPr>
          </a:p>
        </p:txBody>
      </p:sp>
    </p:spTree>
    <p:extLst>
      <p:ext uri="{BB962C8B-B14F-4D97-AF65-F5344CB8AC3E}">
        <p14:creationId xmlns:p14="http://schemas.microsoft.com/office/powerpoint/2010/main" val="289024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7CEF8-CE44-F91D-522C-B0D03EAB905B}"/>
              </a:ext>
            </a:extLst>
          </p:cNvPr>
          <p:cNvPicPr>
            <a:picLocks noChangeAspect="1"/>
          </p:cNvPicPr>
          <p:nvPr/>
        </p:nvPicPr>
        <p:blipFill rotWithShape="1">
          <a:blip r:embed="rId2"/>
          <a:srcRect b="-89"/>
          <a:stretch/>
        </p:blipFill>
        <p:spPr>
          <a:xfrm>
            <a:off x="685800" y="1280160"/>
            <a:ext cx="5486400" cy="5420701"/>
          </a:xfrm>
          <a:prstGeom prst="rect">
            <a:avLst/>
          </a:prstGeom>
        </p:spPr>
      </p:pic>
      <p:sp>
        <p:nvSpPr>
          <p:cNvPr id="2" name="Title 1">
            <a:extLst>
              <a:ext uri="{FF2B5EF4-FFF2-40B4-BE49-F238E27FC236}">
                <a16:creationId xmlns:a16="http://schemas.microsoft.com/office/drawing/2014/main" id="{50AE530F-0648-4953-9C37-AA4C7BB5DC0B}"/>
              </a:ext>
            </a:extLst>
          </p:cNvPr>
          <p:cNvSpPr>
            <a:spLocks noGrp="1"/>
          </p:cNvSpPr>
          <p:nvPr>
            <p:ph type="title"/>
          </p:nvPr>
        </p:nvSpPr>
        <p:spPr>
          <a:xfrm>
            <a:off x="838200" y="-64462"/>
            <a:ext cx="10515600" cy="1325563"/>
          </a:xfrm>
        </p:spPr>
        <p:txBody>
          <a:bodyPr/>
          <a:lstStyle/>
          <a:p>
            <a:r>
              <a:rPr lang="en-US"/>
              <a:t>Bill of Materials</a:t>
            </a:r>
          </a:p>
        </p:txBody>
      </p:sp>
      <p:sp>
        <p:nvSpPr>
          <p:cNvPr id="5" name="TextBox 4">
            <a:extLst>
              <a:ext uri="{FF2B5EF4-FFF2-40B4-BE49-F238E27FC236}">
                <a16:creationId xmlns:a16="http://schemas.microsoft.com/office/drawing/2014/main" id="{F9E3E2A1-B5E2-4E4F-ABD1-8CE8EB444876}"/>
              </a:ext>
            </a:extLst>
          </p:cNvPr>
          <p:cNvSpPr txBox="1"/>
          <p:nvPr/>
        </p:nvSpPr>
        <p:spPr>
          <a:xfrm>
            <a:off x="3048000" y="3277421"/>
            <a:ext cx="6096000" cy="307777"/>
          </a:xfrm>
          <a:prstGeom prst="rect">
            <a:avLst/>
          </a:prstGeom>
          <a:noFill/>
        </p:spPr>
        <p:txBody>
          <a:bodyPr wrap="square">
            <a:spAutoFit/>
          </a:bodyPr>
          <a:lstStyle/>
          <a:p>
            <a:r>
              <a:rPr lang="en-US"/>
              <a:t> </a:t>
            </a:r>
          </a:p>
        </p:txBody>
      </p:sp>
      <p:pic>
        <p:nvPicPr>
          <p:cNvPr id="8" name="Picture 7">
            <a:extLst>
              <a:ext uri="{FF2B5EF4-FFF2-40B4-BE49-F238E27FC236}">
                <a16:creationId xmlns:a16="http://schemas.microsoft.com/office/drawing/2014/main" id="{E605D4D6-29F7-D801-C195-8D0D7B3F0038}"/>
              </a:ext>
            </a:extLst>
          </p:cNvPr>
          <p:cNvPicPr>
            <a:picLocks noChangeAspect="1"/>
          </p:cNvPicPr>
          <p:nvPr/>
        </p:nvPicPr>
        <p:blipFill>
          <a:blip r:embed="rId3"/>
          <a:stretch>
            <a:fillRect/>
          </a:stretch>
        </p:blipFill>
        <p:spPr>
          <a:xfrm>
            <a:off x="6629400" y="1280160"/>
            <a:ext cx="5471314" cy="5486400"/>
          </a:xfrm>
          <a:prstGeom prst="rect">
            <a:avLst/>
          </a:prstGeom>
        </p:spPr>
      </p:pic>
      <p:sp>
        <p:nvSpPr>
          <p:cNvPr id="10" name="TextBox 9">
            <a:extLst>
              <a:ext uri="{FF2B5EF4-FFF2-40B4-BE49-F238E27FC236}">
                <a16:creationId xmlns:a16="http://schemas.microsoft.com/office/drawing/2014/main" id="{C02F8411-1D84-6312-EDC7-90F31BFAED5F}"/>
              </a:ext>
            </a:extLst>
          </p:cNvPr>
          <p:cNvSpPr txBox="1"/>
          <p:nvPr/>
        </p:nvSpPr>
        <p:spPr>
          <a:xfrm>
            <a:off x="1584253" y="953324"/>
            <a:ext cx="3689494" cy="307777"/>
          </a:xfrm>
          <a:prstGeom prst="rect">
            <a:avLst/>
          </a:prstGeom>
          <a:noFill/>
        </p:spPr>
        <p:txBody>
          <a:bodyPr wrap="square" lIns="91440" tIns="45720" rIns="91440" bIns="45720" anchor="t">
            <a:spAutoFit/>
          </a:bodyPr>
          <a:lstStyle/>
          <a:p>
            <a:pPr algn="ctr"/>
            <a:r>
              <a:rPr lang="en-US">
                <a:solidFill>
                  <a:srgbClr val="003366"/>
                </a:solidFill>
              </a:rPr>
              <a:t>Table 4. Final Bill of Materials</a:t>
            </a:r>
          </a:p>
        </p:txBody>
      </p:sp>
      <p:sp>
        <p:nvSpPr>
          <p:cNvPr id="12" name="TextBox 11">
            <a:extLst>
              <a:ext uri="{FF2B5EF4-FFF2-40B4-BE49-F238E27FC236}">
                <a16:creationId xmlns:a16="http://schemas.microsoft.com/office/drawing/2014/main" id="{11CD167E-E86F-881D-B22F-A8CA865A0F8F}"/>
              </a:ext>
            </a:extLst>
          </p:cNvPr>
          <p:cNvSpPr txBox="1"/>
          <p:nvPr/>
        </p:nvSpPr>
        <p:spPr>
          <a:xfrm>
            <a:off x="7520310" y="972383"/>
            <a:ext cx="3689494" cy="307777"/>
          </a:xfrm>
          <a:prstGeom prst="rect">
            <a:avLst/>
          </a:prstGeom>
          <a:noFill/>
        </p:spPr>
        <p:txBody>
          <a:bodyPr wrap="square" lIns="91440" tIns="45720" rIns="91440" bIns="45720" anchor="t">
            <a:spAutoFit/>
          </a:bodyPr>
          <a:lstStyle/>
          <a:p>
            <a:pPr algn="ctr"/>
            <a:r>
              <a:rPr lang="en-US">
                <a:solidFill>
                  <a:srgbClr val="003366"/>
                </a:solidFill>
              </a:rPr>
              <a:t>Table 4. Final Bill of Materials (cont.)</a:t>
            </a:r>
          </a:p>
        </p:txBody>
      </p:sp>
    </p:spTree>
    <p:extLst>
      <p:ext uri="{BB962C8B-B14F-4D97-AF65-F5344CB8AC3E}">
        <p14:creationId xmlns:p14="http://schemas.microsoft.com/office/powerpoint/2010/main" val="198703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530F-0648-4953-9C37-AA4C7BB5DC0B}"/>
              </a:ext>
            </a:extLst>
          </p:cNvPr>
          <p:cNvSpPr>
            <a:spLocks noGrp="1"/>
          </p:cNvSpPr>
          <p:nvPr>
            <p:ph type="title"/>
          </p:nvPr>
        </p:nvSpPr>
        <p:spPr/>
        <p:txBody>
          <a:bodyPr/>
          <a:lstStyle/>
          <a:p>
            <a:r>
              <a:rPr lang="en-US"/>
              <a:t>Budget</a:t>
            </a:r>
          </a:p>
        </p:txBody>
      </p:sp>
      <p:sp>
        <p:nvSpPr>
          <p:cNvPr id="9" name="Text Placeholder 2">
            <a:extLst>
              <a:ext uri="{FF2B5EF4-FFF2-40B4-BE49-F238E27FC236}">
                <a16:creationId xmlns:a16="http://schemas.microsoft.com/office/drawing/2014/main" id="{0CCEA79E-4FCC-25E9-BF9A-6C286F4736AD}"/>
              </a:ext>
            </a:extLst>
          </p:cNvPr>
          <p:cNvSpPr>
            <a:spLocks noGrp="1"/>
          </p:cNvSpPr>
          <p:nvPr>
            <p:ph type="body" idx="1"/>
          </p:nvPr>
        </p:nvSpPr>
        <p:spPr>
          <a:xfrm>
            <a:off x="838201" y="1638556"/>
            <a:ext cx="7790298" cy="4203785"/>
          </a:xfrm>
        </p:spPr>
        <p:txBody>
          <a:bodyPr>
            <a:noAutofit/>
          </a:bodyPr>
          <a:lstStyle/>
          <a:p>
            <a:pPr marL="114300" indent="0">
              <a:buNone/>
            </a:pPr>
            <a:r>
              <a:rPr lang="en-US" sz="1600"/>
              <a:t>Funding</a:t>
            </a:r>
          </a:p>
          <a:p>
            <a:r>
              <a:rPr lang="en-US" sz="1600" b="0"/>
              <a:t>Client Funding: 		    			   </a:t>
            </a:r>
            <a:r>
              <a:rPr lang="en-US" sz="1600"/>
              <a:t>$ 5,000.00</a:t>
            </a:r>
          </a:p>
          <a:p>
            <a:r>
              <a:rPr lang="en-US" sz="1600" b="0"/>
              <a:t>VA Grant: 			     		    	   </a:t>
            </a:r>
            <a:r>
              <a:rPr lang="en-US" sz="1600"/>
              <a:t>$ 1,000.00</a:t>
            </a:r>
          </a:p>
          <a:p>
            <a:pPr marL="114300" indent="0">
              <a:buNone/>
            </a:pPr>
            <a:r>
              <a:rPr lang="en-US" sz="1600"/>
              <a:t>__________________________________________________________________</a:t>
            </a:r>
          </a:p>
          <a:p>
            <a:pPr marL="114300" indent="0">
              <a:buNone/>
            </a:pPr>
            <a:r>
              <a:rPr lang="en-US" sz="1600" b="0"/>
              <a:t>Total Budget:</a:t>
            </a:r>
            <a:r>
              <a:rPr lang="en-US" sz="1600"/>
              <a:t>	        			    	    	   </a:t>
            </a:r>
            <a:r>
              <a:rPr lang="en-US" sz="1600">
                <a:solidFill>
                  <a:schemeClr val="accent6"/>
                </a:solidFill>
              </a:rPr>
              <a:t>$ 6,000.00</a:t>
            </a:r>
          </a:p>
          <a:p>
            <a:pPr marL="114300" indent="0">
              <a:buNone/>
            </a:pPr>
            <a:endParaRPr lang="en-US" sz="1600"/>
          </a:p>
          <a:p>
            <a:pPr marL="114300" indent="0">
              <a:buNone/>
            </a:pPr>
            <a:r>
              <a:rPr lang="en-US" sz="1600"/>
              <a:t>Expenses</a:t>
            </a:r>
          </a:p>
          <a:p>
            <a:r>
              <a:rPr lang="en-US" sz="1600" b="0"/>
              <a:t>Total Unit Cost (excl. Testing Equipment): 		       	      </a:t>
            </a:r>
            <a:r>
              <a:rPr lang="en-US" sz="1600"/>
              <a:t>$ </a:t>
            </a:r>
            <a:r>
              <a:rPr lang="en-US" sz="1600">
                <a:cs typeface="Times New Roman"/>
              </a:rPr>
              <a:t>772.33</a:t>
            </a:r>
          </a:p>
          <a:p>
            <a:r>
              <a:rPr lang="en-US" sz="1600" b="0"/>
              <a:t>Total Testing Equipment Cost: 			       	      </a:t>
            </a:r>
            <a:r>
              <a:rPr lang="en-US" sz="1600"/>
              <a:t>$ 777.96</a:t>
            </a:r>
          </a:p>
          <a:p>
            <a:r>
              <a:rPr lang="en-US" sz="1600" b="0"/>
              <a:t>Additional Expenditures (Prototyping, spare parts, etc.):</a:t>
            </a:r>
            <a:r>
              <a:rPr lang="en-US" sz="1600"/>
              <a:t>	       	      $ 665.81</a:t>
            </a:r>
          </a:p>
          <a:p>
            <a:pPr marL="114300" indent="0">
              <a:buNone/>
            </a:pPr>
            <a:r>
              <a:rPr lang="en-US" sz="1600"/>
              <a:t>__________________________________________________________________</a:t>
            </a:r>
          </a:p>
          <a:p>
            <a:pPr marL="114300" indent="0">
              <a:buNone/>
            </a:pPr>
            <a:r>
              <a:rPr lang="en-US" sz="1600" b="0"/>
              <a:t>Project Cost to Date:</a:t>
            </a:r>
            <a:r>
              <a:rPr lang="en-US" sz="1600"/>
              <a:t>	        			    	   </a:t>
            </a:r>
            <a:r>
              <a:rPr lang="en-US" sz="1600">
                <a:solidFill>
                  <a:srgbClr val="C00000"/>
                </a:solidFill>
              </a:rPr>
              <a:t>$ 2,216.10</a:t>
            </a:r>
          </a:p>
          <a:p>
            <a:pPr marL="114300" indent="0">
              <a:buNone/>
            </a:pPr>
            <a:endParaRPr lang="en-US" sz="1600"/>
          </a:p>
          <a:p>
            <a:pPr marL="114300" indent="0">
              <a:buNone/>
            </a:pPr>
            <a:endParaRPr lang="en-US" sz="1600"/>
          </a:p>
        </p:txBody>
      </p:sp>
    </p:spTree>
    <p:extLst>
      <p:ext uri="{BB962C8B-B14F-4D97-AF65-F5344CB8AC3E}">
        <p14:creationId xmlns:p14="http://schemas.microsoft.com/office/powerpoint/2010/main" val="3002573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5" name="Picture 4">
            <a:extLst>
              <a:ext uri="{FF2B5EF4-FFF2-40B4-BE49-F238E27FC236}">
                <a16:creationId xmlns:a16="http://schemas.microsoft.com/office/drawing/2014/main" id="{13AA94CC-98CC-5377-F6B7-DC9686EA0128}"/>
              </a:ext>
            </a:extLst>
          </p:cNvPr>
          <p:cNvPicPr>
            <a:picLocks noChangeAspect="1"/>
          </p:cNvPicPr>
          <p:nvPr/>
        </p:nvPicPr>
        <p:blipFill>
          <a:blip r:embed="rId3"/>
          <a:stretch>
            <a:fillRect/>
          </a:stretch>
        </p:blipFill>
        <p:spPr>
          <a:xfrm>
            <a:off x="1879391" y="1123831"/>
            <a:ext cx="8769801" cy="4610337"/>
          </a:xfrm>
          <a:prstGeom prst="rect">
            <a:avLst/>
          </a:prstGeom>
          <a:ln>
            <a:solidFill>
              <a:schemeClr val="tx1"/>
            </a:solidFill>
          </a:ln>
        </p:spPr>
      </p:pic>
      <p:sp>
        <p:nvSpPr>
          <p:cNvPr id="241" name="Google Shape;241;g24c5cad55f2_0_13"/>
          <p:cNvSpPr txBox="1">
            <a:spLocks noGrp="1"/>
          </p:cNvSpPr>
          <p:nvPr>
            <p:ph type="title"/>
          </p:nvPr>
        </p:nvSpPr>
        <p:spPr>
          <a:xfrm>
            <a:off x="587392" y="0"/>
            <a:ext cx="1135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Failure Mode Analysis</a:t>
            </a:r>
            <a:endParaRPr/>
          </a:p>
          <a:p>
            <a:pPr marL="0" lvl="0" indent="0" algn="l" rtl="0">
              <a:lnSpc>
                <a:spcPct val="90000"/>
              </a:lnSpc>
              <a:spcBef>
                <a:spcPts val="0"/>
              </a:spcBef>
              <a:spcAft>
                <a:spcPts val="0"/>
              </a:spcAft>
              <a:buClr>
                <a:srgbClr val="003366"/>
              </a:buClr>
              <a:buSzPct val="100000"/>
              <a:buFont typeface="Arial"/>
              <a:buNone/>
            </a:pPr>
            <a:endParaRPr/>
          </a:p>
        </p:txBody>
      </p:sp>
      <p:sp>
        <p:nvSpPr>
          <p:cNvPr id="245" name="Google Shape;245;g24c5cad55f2_0_13"/>
          <p:cNvSpPr txBox="1"/>
          <p:nvPr/>
        </p:nvSpPr>
        <p:spPr>
          <a:xfrm>
            <a:off x="1879391" y="694835"/>
            <a:ext cx="8769801" cy="4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003366"/>
                </a:solidFill>
              </a:rPr>
              <a:t>Table 5. FMEA</a:t>
            </a:r>
            <a:endParaRPr sz="1800">
              <a:solidFill>
                <a:srgbClr val="0033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3" name="Rectangle 2">
            <a:extLst>
              <a:ext uri="{FF2B5EF4-FFF2-40B4-BE49-F238E27FC236}">
                <a16:creationId xmlns:a16="http://schemas.microsoft.com/office/drawing/2014/main" id="{6A0D6152-B9B5-43B2-82C9-0442A794F2EE}"/>
              </a:ext>
            </a:extLst>
          </p:cNvPr>
          <p:cNvSpPr/>
          <p:nvPr/>
        </p:nvSpPr>
        <p:spPr>
          <a:xfrm>
            <a:off x="8146474" y="840509"/>
            <a:ext cx="3539388" cy="2588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g24c5cad55f2_0_13"/>
          <p:cNvSpPr txBox="1">
            <a:spLocks noGrp="1"/>
          </p:cNvSpPr>
          <p:nvPr>
            <p:ph type="title"/>
          </p:nvPr>
        </p:nvSpPr>
        <p:spPr>
          <a:xfrm>
            <a:off x="506138" y="0"/>
            <a:ext cx="11353800" cy="14778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Prototype 1 – Modeling Verification</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1028" name="Picture 4">
            <a:extLst>
              <a:ext uri="{FF2B5EF4-FFF2-40B4-BE49-F238E27FC236}">
                <a16:creationId xmlns:a16="http://schemas.microsoft.com/office/drawing/2014/main" id="{F51C1D21-8AD4-4E92-BB6C-D1F5744DD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698" y="923409"/>
            <a:ext cx="3179906" cy="2417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67C1B4-349A-4343-B2E0-8C292D87BF28}"/>
              </a:ext>
            </a:extLst>
          </p:cNvPr>
          <p:cNvSpPr txBox="1"/>
          <p:nvPr/>
        </p:nvSpPr>
        <p:spPr>
          <a:xfrm>
            <a:off x="8267552" y="3382145"/>
            <a:ext cx="2963479" cy="369332"/>
          </a:xfrm>
          <a:prstGeom prst="rect">
            <a:avLst/>
          </a:prstGeom>
          <a:noFill/>
        </p:spPr>
        <p:txBody>
          <a:bodyPr wrap="square" lIns="91440" tIns="45720" rIns="91440" bIns="45720" rtlCol="0" anchor="t">
            <a:spAutoFit/>
          </a:bodyPr>
          <a:lstStyle/>
          <a:p>
            <a:r>
              <a:rPr lang="en-US" sz="1800"/>
              <a:t>Figure 18. Test set up</a:t>
            </a:r>
          </a:p>
        </p:txBody>
      </p:sp>
      <p:sp>
        <p:nvSpPr>
          <p:cNvPr id="6" name="TextBox 5">
            <a:extLst>
              <a:ext uri="{FF2B5EF4-FFF2-40B4-BE49-F238E27FC236}">
                <a16:creationId xmlns:a16="http://schemas.microsoft.com/office/drawing/2014/main" id="{75514FFB-5AB4-4897-901E-BFF4A9964590}"/>
              </a:ext>
            </a:extLst>
          </p:cNvPr>
          <p:cNvSpPr txBox="1"/>
          <p:nvPr/>
        </p:nvSpPr>
        <p:spPr>
          <a:xfrm>
            <a:off x="7298008" y="6333488"/>
            <a:ext cx="4183027" cy="369332"/>
          </a:xfrm>
          <a:prstGeom prst="rect">
            <a:avLst/>
          </a:prstGeom>
          <a:noFill/>
        </p:spPr>
        <p:txBody>
          <a:bodyPr wrap="square" lIns="91440" tIns="45720" rIns="91440" bIns="45720" rtlCol="0" anchor="t">
            <a:spAutoFit/>
          </a:bodyPr>
          <a:lstStyle/>
          <a:p>
            <a:r>
              <a:rPr lang="en-US" sz="1800">
                <a:solidFill>
                  <a:srgbClr val="003366"/>
                </a:solidFill>
              </a:rPr>
              <a:t>Figure 19. Mathematical Model results</a:t>
            </a:r>
          </a:p>
        </p:txBody>
      </p:sp>
      <p:sp>
        <p:nvSpPr>
          <p:cNvPr id="2" name="TextBox 1">
            <a:extLst>
              <a:ext uri="{FF2B5EF4-FFF2-40B4-BE49-F238E27FC236}">
                <a16:creationId xmlns:a16="http://schemas.microsoft.com/office/drawing/2014/main" id="{6D6A08FD-FA24-CCCF-DEB9-886222AD040B}"/>
              </a:ext>
            </a:extLst>
          </p:cNvPr>
          <p:cNvSpPr txBox="1"/>
          <p:nvPr/>
        </p:nvSpPr>
        <p:spPr>
          <a:xfrm>
            <a:off x="731033" y="1480038"/>
            <a:ext cx="6407325"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3366"/>
                </a:solidFill>
              </a:rPr>
              <a:t>Main Objective</a:t>
            </a:r>
          </a:p>
          <a:p>
            <a:r>
              <a:rPr lang="en-US" sz="2000">
                <a:solidFill>
                  <a:srgbClr val="003366"/>
                </a:solidFill>
              </a:rPr>
              <a:t>To verify the accuracy and method used to predict the final heat exchanger outputs</a:t>
            </a:r>
          </a:p>
          <a:p>
            <a:endParaRPr lang="en-US" sz="1800">
              <a:solidFill>
                <a:srgbClr val="003366"/>
              </a:solidFill>
            </a:endParaRPr>
          </a:p>
          <a:p>
            <a:r>
              <a:rPr lang="en-US" sz="2200" b="1">
                <a:solidFill>
                  <a:srgbClr val="003366"/>
                </a:solidFill>
              </a:rPr>
              <a:t>Result</a:t>
            </a:r>
          </a:p>
          <a:p>
            <a:r>
              <a:rPr lang="en-US" sz="2000">
                <a:solidFill>
                  <a:srgbClr val="003366"/>
                </a:solidFill>
              </a:rPr>
              <a:t>It proved our mathematical models were correct and we could proceed with the design stage</a:t>
            </a:r>
          </a:p>
          <a:p>
            <a:endParaRPr lang="en-US" sz="1800">
              <a:solidFill>
                <a:srgbClr val="003366"/>
              </a:solidFill>
            </a:endParaRPr>
          </a:p>
          <a:p>
            <a:r>
              <a:rPr lang="en-US" sz="2200" b="1">
                <a:solidFill>
                  <a:srgbClr val="003366"/>
                </a:solidFill>
              </a:rPr>
              <a:t>Iteration plan</a:t>
            </a:r>
          </a:p>
          <a:p>
            <a:r>
              <a:rPr lang="en-US" sz="2000">
                <a:solidFill>
                  <a:srgbClr val="003366"/>
                </a:solidFill>
              </a:rPr>
              <a:t>Experiment with different heat exchanger geometries with a focus on pressure drops to verify system has adequate heat transfer and sufficiently low head loss</a:t>
            </a:r>
          </a:p>
        </p:txBody>
      </p:sp>
      <p:pic>
        <p:nvPicPr>
          <p:cNvPr id="5" name="Picture 4" descr="A screenshot of a calculator&#10;&#10;Description automatically generated">
            <a:extLst>
              <a:ext uri="{FF2B5EF4-FFF2-40B4-BE49-F238E27FC236}">
                <a16:creationId xmlns:a16="http://schemas.microsoft.com/office/drawing/2014/main" id="{988FBABC-CBFA-83C0-55AD-B2849BB41E39}"/>
              </a:ext>
            </a:extLst>
          </p:cNvPr>
          <p:cNvPicPr>
            <a:picLocks noChangeAspect="1"/>
          </p:cNvPicPr>
          <p:nvPr/>
        </p:nvPicPr>
        <p:blipFill>
          <a:blip r:embed="rId4"/>
          <a:stretch>
            <a:fillRect/>
          </a:stretch>
        </p:blipFill>
        <p:spPr>
          <a:xfrm>
            <a:off x="7421503" y="3757973"/>
            <a:ext cx="3933825" cy="2505075"/>
          </a:xfrm>
          <a:prstGeom prst="rect">
            <a:avLst/>
          </a:prstGeom>
        </p:spPr>
      </p:pic>
    </p:spTree>
    <p:extLst>
      <p:ext uri="{BB962C8B-B14F-4D97-AF65-F5344CB8AC3E}">
        <p14:creationId xmlns:p14="http://schemas.microsoft.com/office/powerpoint/2010/main" val="404719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4c5cad55f2_0_13"/>
          <p:cNvSpPr txBox="1">
            <a:spLocks noGrp="1"/>
          </p:cNvSpPr>
          <p:nvPr>
            <p:ph type="title"/>
          </p:nvPr>
        </p:nvSpPr>
        <p:spPr>
          <a:xfrm>
            <a:off x="506138" y="0"/>
            <a:ext cx="11353800" cy="14778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Prototype 2 – Production Trial</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050" name="Picture 2">
            <a:extLst>
              <a:ext uri="{FF2B5EF4-FFF2-40B4-BE49-F238E27FC236}">
                <a16:creationId xmlns:a16="http://schemas.microsoft.com/office/drawing/2014/main" id="{159B875E-BAB1-41F6-A849-304371B72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027" y="1717435"/>
            <a:ext cx="4372472" cy="325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5F6188-6123-41BC-BCF8-D5F0D8CAA125}"/>
              </a:ext>
            </a:extLst>
          </p:cNvPr>
          <p:cNvSpPr txBox="1"/>
          <p:nvPr/>
        </p:nvSpPr>
        <p:spPr>
          <a:xfrm>
            <a:off x="7421043" y="5212450"/>
            <a:ext cx="3620655" cy="307777"/>
          </a:xfrm>
          <a:prstGeom prst="rect">
            <a:avLst/>
          </a:prstGeom>
          <a:noFill/>
        </p:spPr>
        <p:txBody>
          <a:bodyPr wrap="square" lIns="91440" tIns="45720" rIns="91440" bIns="45720" rtlCol="0" anchor="t">
            <a:spAutoFit/>
          </a:bodyPr>
          <a:lstStyle/>
          <a:p>
            <a:r>
              <a:rPr lang="en-US">
                <a:solidFill>
                  <a:srgbClr val="003366"/>
                </a:solidFill>
              </a:rPr>
              <a:t>Figure 20. Manufacturing test assembled</a:t>
            </a:r>
          </a:p>
        </p:txBody>
      </p:sp>
      <p:sp>
        <p:nvSpPr>
          <p:cNvPr id="4" name="TextBox 3">
            <a:extLst>
              <a:ext uri="{FF2B5EF4-FFF2-40B4-BE49-F238E27FC236}">
                <a16:creationId xmlns:a16="http://schemas.microsoft.com/office/drawing/2014/main" id="{1F002D33-FFED-C5E5-69D5-F62EF7F8FD31}"/>
              </a:ext>
            </a:extLst>
          </p:cNvPr>
          <p:cNvSpPr txBox="1"/>
          <p:nvPr/>
        </p:nvSpPr>
        <p:spPr>
          <a:xfrm>
            <a:off x="731520" y="1481328"/>
            <a:ext cx="6277929"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3366"/>
                </a:solidFill>
              </a:rPr>
              <a:t>Main Objective</a:t>
            </a:r>
          </a:p>
          <a:p>
            <a:r>
              <a:rPr lang="en-US" sz="2000">
                <a:solidFill>
                  <a:srgbClr val="003366"/>
                </a:solidFill>
              </a:rPr>
              <a:t>To build the final test set up with a goal of identifying potential problems for future manufacturing</a:t>
            </a:r>
          </a:p>
          <a:p>
            <a:endParaRPr lang="en-US" sz="1800">
              <a:solidFill>
                <a:srgbClr val="003366"/>
              </a:solidFill>
            </a:endParaRPr>
          </a:p>
          <a:p>
            <a:r>
              <a:rPr lang="en-US" sz="2200" b="1">
                <a:solidFill>
                  <a:srgbClr val="003366"/>
                </a:solidFill>
              </a:rPr>
              <a:t>Result</a:t>
            </a:r>
          </a:p>
          <a:p>
            <a:r>
              <a:rPr lang="en-US" sz="2000">
                <a:solidFill>
                  <a:srgbClr val="003366"/>
                </a:solidFill>
              </a:rPr>
              <a:t>It identified several problem areas including thermocouple leakage, hose mounting, and method of heat exchanger sealing/sealant used</a:t>
            </a:r>
          </a:p>
          <a:p>
            <a:endParaRPr lang="en-US" sz="1800">
              <a:solidFill>
                <a:srgbClr val="003366"/>
              </a:solidFill>
            </a:endParaRPr>
          </a:p>
          <a:p>
            <a:r>
              <a:rPr lang="en-US" sz="2200" b="1">
                <a:solidFill>
                  <a:srgbClr val="003366"/>
                </a:solidFill>
              </a:rPr>
              <a:t>Iteration plan</a:t>
            </a:r>
          </a:p>
          <a:p>
            <a:r>
              <a:rPr lang="en-US" sz="2000">
                <a:solidFill>
                  <a:srgbClr val="003366"/>
                </a:solidFill>
              </a:rPr>
              <a:t>To replace use of sealants with gaskets and O-rings, utilize different thermocouples to minimize leakage</a:t>
            </a:r>
          </a:p>
        </p:txBody>
      </p:sp>
    </p:spTree>
    <p:extLst>
      <p:ext uri="{BB962C8B-B14F-4D97-AF65-F5344CB8AC3E}">
        <p14:creationId xmlns:p14="http://schemas.microsoft.com/office/powerpoint/2010/main" val="13058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4c5cad55f2_0_13"/>
          <p:cNvSpPr txBox="1">
            <a:spLocks noGrp="1"/>
          </p:cNvSpPr>
          <p:nvPr>
            <p:ph type="title"/>
          </p:nvPr>
        </p:nvSpPr>
        <p:spPr>
          <a:xfrm>
            <a:off x="506138" y="0"/>
            <a:ext cx="11353800" cy="14778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Additional Calculations - Gaskets</a:t>
            </a:r>
            <a:endParaRPr/>
          </a:p>
          <a:p>
            <a:pPr marL="0" lvl="0" indent="0" algn="l" rtl="0">
              <a:lnSpc>
                <a:spcPct val="90000"/>
              </a:lnSpc>
              <a:spcBef>
                <a:spcPts val="0"/>
              </a:spcBef>
              <a:spcAft>
                <a:spcPts val="0"/>
              </a:spcAft>
              <a:buClr>
                <a:srgbClr val="003366"/>
              </a:buClr>
              <a:buSzPct val="100000"/>
              <a:buFont typeface="Arial"/>
              <a:buNone/>
            </a:pPr>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C842A6E-2DC2-4B34-93DA-00D2F4C152EB}"/>
                  </a:ext>
                </a:extLst>
              </p:cNvPr>
              <p:cNvSpPr txBox="1"/>
              <p:nvPr/>
            </p:nvSpPr>
            <p:spPr>
              <a:xfrm>
                <a:off x="718340" y="1000097"/>
                <a:ext cx="10817644" cy="4652556"/>
              </a:xfrm>
              <a:prstGeom prst="rect">
                <a:avLst/>
              </a:prstGeom>
              <a:noFill/>
            </p:spPr>
            <p:txBody>
              <a:bodyPr wrap="square">
                <a:spAutoFit/>
              </a:bodyPr>
              <a:lstStyle/>
              <a:p>
                <a:pPr marL="0" marR="0">
                  <a:lnSpc>
                    <a:spcPct val="107000"/>
                  </a:lnSpc>
                  <a:spcBef>
                    <a:spcPts val="0"/>
                  </a:spcBef>
                  <a:spcAft>
                    <a:spcPts val="800"/>
                  </a:spcAft>
                </a:pPr>
                <a:r>
                  <a:rPr lang="en-US" sz="1800" b="1" kern="100">
                    <a:solidFill>
                      <a:srgbClr val="003366"/>
                    </a:solidFill>
                    <a:effectLst/>
                    <a:latin typeface="+mj-lt"/>
                    <a:ea typeface="Calibri" panose="020F0502020204030204" pitchFamily="34" charset="0"/>
                    <a:cs typeface="Times New Roman" panose="02020603050405020304" pitchFamily="18" charset="0"/>
                  </a:rPr>
                  <a:t>Main Dependent Equations [41]</a:t>
                </a:r>
                <a:endParaRPr lang="en-US" sz="1800" b="1" kern="100">
                  <a:solidFill>
                    <a:srgbClr val="003366"/>
                  </a:solidFill>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 xmlns:m="http://schemas.openxmlformats.org/officeDocument/2006/math">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𝑇</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𝐾</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𝐷</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𝑃</m:t>
                    </m:r>
                  </m:oMath>
                </a14:m>
                <a:r>
                  <a:rPr lang="en-US" sz="1800" kern="100">
                    <a:solidFill>
                      <a:srgbClr val="003366"/>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𝐹</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𝑇</m:t>
                        </m:r>
                      </m:num>
                      <m:den>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𝐾</m:t>
                        </m:r>
                      </m:den>
                    </m:f>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𝐷</m:t>
                    </m:r>
                  </m:oMath>
                </a14:m>
                <a:r>
                  <a:rPr lang="en-US" sz="1800" kern="100">
                    <a:solidFill>
                      <a:srgbClr val="003366"/>
                    </a:solidFill>
                    <a:effectLst/>
                    <a:latin typeface="+mj-lt"/>
                    <a:ea typeface="Calibri" panose="020F0502020204030204" pitchFamily="34" charset="0"/>
                    <a:cs typeface="Times New Roman" panose="02020603050405020304" pitchFamily="18" charset="0"/>
                  </a:rPr>
                  <a:t>                             </a:t>
                </a:r>
                <a:r>
                  <a:rPr lang="en-US" sz="1800" kern="100">
                    <a:solidFill>
                      <a:srgbClr val="003366"/>
                    </a:solidFill>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kern="100" smtClean="0">
                            <a:solidFill>
                              <a:srgbClr val="003366"/>
                            </a:solidFill>
                            <a:latin typeface="Cambria Math" panose="02040503050406030204" pitchFamily="18" charset="0"/>
                            <a:cs typeface="Times New Roman" panose="02020603050405020304" pitchFamily="18" charset="0"/>
                          </a:rPr>
                        </m:ctrlPr>
                      </m:sSubPr>
                      <m:e>
                        <m:r>
                          <a:rPr lang="en-US" sz="1800" b="0" i="1" kern="100" smtClean="0">
                            <a:solidFill>
                              <a:srgbClr val="003366"/>
                            </a:solidFill>
                            <a:latin typeface="Cambria Math" panose="02040503050406030204" pitchFamily="18" charset="0"/>
                            <a:cs typeface="Times New Roman" panose="02020603050405020304" pitchFamily="18" charset="0"/>
                          </a:rPr>
                          <m:t>𝐹</m:t>
                        </m:r>
                      </m:e>
                      <m:sub>
                        <m:r>
                          <a:rPr lang="en-US" sz="1800" b="0" i="1" kern="100" smtClean="0">
                            <a:solidFill>
                              <a:srgbClr val="003366"/>
                            </a:solidFill>
                            <a:latin typeface="Cambria Math" panose="02040503050406030204" pitchFamily="18" charset="0"/>
                            <a:cs typeface="Times New Roman" panose="02020603050405020304" pitchFamily="18" charset="0"/>
                          </a:rPr>
                          <m:t>𝑇</m:t>
                        </m:r>
                      </m:sub>
                    </m:sSub>
                    <m:r>
                      <a:rPr lang="en-US" sz="1800" b="0" i="1" kern="100" smtClean="0">
                        <a:solidFill>
                          <a:srgbClr val="003366"/>
                        </a:solidFill>
                        <a:latin typeface="Cambria Math" panose="02040503050406030204" pitchFamily="18" charset="0"/>
                        <a:cs typeface="Times New Roman" panose="02020603050405020304" pitchFamily="18" charset="0"/>
                      </a:rPr>
                      <m:t>=</m:t>
                    </m:r>
                    <m:nary>
                      <m:naryPr>
                        <m:chr m:val="∑"/>
                        <m:ctrlPr>
                          <a:rPr lang="en-US" sz="1800" b="0" i="1" kern="100" smtClean="0">
                            <a:solidFill>
                              <a:srgbClr val="003366"/>
                            </a:solidFill>
                            <a:latin typeface="Cambria Math" panose="02040503050406030204" pitchFamily="18" charset="0"/>
                            <a:cs typeface="Times New Roman" panose="02020603050405020304" pitchFamily="18" charset="0"/>
                          </a:rPr>
                        </m:ctrlPr>
                      </m:naryPr>
                      <m:sub>
                        <m:r>
                          <m:rPr>
                            <m:brk m:alnAt="23"/>
                          </m:rPr>
                          <a:rPr lang="en-US" sz="1800" b="0" i="1" kern="100" smtClean="0">
                            <a:solidFill>
                              <a:srgbClr val="003366"/>
                            </a:solidFill>
                            <a:latin typeface="Cambria Math" panose="02040503050406030204" pitchFamily="18" charset="0"/>
                            <a:cs typeface="Times New Roman" panose="02020603050405020304" pitchFamily="18" charset="0"/>
                          </a:rPr>
                          <m:t>𝑖</m:t>
                        </m:r>
                        <m:r>
                          <a:rPr lang="en-US" sz="1800" b="0" i="1" kern="100" smtClean="0">
                            <a:solidFill>
                              <a:srgbClr val="003366"/>
                            </a:solidFill>
                            <a:latin typeface="Cambria Math" panose="02040503050406030204" pitchFamily="18" charset="0"/>
                            <a:cs typeface="Times New Roman" panose="02020603050405020304" pitchFamily="18" charset="0"/>
                          </a:rPr>
                          <m:t>=1</m:t>
                        </m:r>
                      </m:sub>
                      <m:sup>
                        <m:r>
                          <a:rPr lang="en-US" sz="1800" b="0" i="1" kern="100" smtClean="0">
                            <a:solidFill>
                              <a:srgbClr val="003366"/>
                            </a:solidFill>
                            <a:latin typeface="Cambria Math" panose="02040503050406030204" pitchFamily="18" charset="0"/>
                            <a:cs typeface="Times New Roman" panose="02020603050405020304" pitchFamily="18" charset="0"/>
                          </a:rPr>
                          <m:t>𝑀</m:t>
                        </m:r>
                      </m:sup>
                      <m:e>
                        <m:r>
                          <a:rPr lang="en-US" sz="1800" b="0" i="1" kern="100" smtClean="0">
                            <a:solidFill>
                              <a:srgbClr val="003366"/>
                            </a:solidFill>
                            <a:latin typeface="Cambria Math" panose="02040503050406030204" pitchFamily="18" charset="0"/>
                            <a:cs typeface="Times New Roman" panose="02020603050405020304" pitchFamily="18" charset="0"/>
                          </a:rPr>
                          <m:t>𝐹</m:t>
                        </m:r>
                      </m:e>
                    </m:nary>
                  </m:oMath>
                </a14:m>
                <a:endParaRPr lang="en-US" sz="1800" kern="100">
                  <a:solidFill>
                    <a:srgbClr val="003366"/>
                  </a:solidFill>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 xmlns:m="http://schemas.openxmlformats.org/officeDocument/2006/math">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fPr>
                      <m:num>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𝐹</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𝑖</m:t>
                            </m:r>
                          </m:sub>
                        </m:sSub>
                      </m:num>
                      <m:den>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𝐴</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𝐸</m:t>
                        </m:r>
                      </m:den>
                    </m:f>
                  </m:oMath>
                </a14:m>
                <a:r>
                  <a:rPr lang="en-US" sz="1800" kern="100">
                    <a:solidFill>
                      <a:srgbClr val="003366"/>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𝑃𝑒𝑟𝑐𝑒𝑛𝑡</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𝑐𝑜𝑚𝑝𝑟𝑒𝑠𝑠𝑖𝑜𝑛</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fPr>
                      <m:num>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𝑖</m:t>
                            </m:r>
                          </m:sub>
                        </m:s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𝑛</m:t>
                            </m:r>
                          </m:sub>
                        </m:sSub>
                      </m:num>
                      <m:den>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𝑖</m:t>
                            </m:r>
                          </m:sub>
                        </m:sSub>
                      </m:den>
                    </m:f>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∗100%</m:t>
                    </m:r>
                  </m:oMath>
                </a14:m>
                <a:endParaRPr lang="en-US" sz="1800" kern="100">
                  <a:solidFill>
                    <a:srgbClr val="003366"/>
                  </a:solidFill>
                  <a:latin typeface="+mj-lt"/>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endParaRPr lang="en-US" sz="1800" kern="100">
                  <a:solidFill>
                    <a:srgbClr val="003366"/>
                  </a:solidFill>
                  <a:latin typeface="+mj-lt"/>
                  <a:ea typeface="DengXian" panose="02010600030101010101" pitchFamily="2" charset="-122"/>
                  <a:cs typeface="Times New Roman" panose="02020603050405020304" pitchFamily="18" charset="0"/>
                </a:endParaRPr>
              </a:p>
              <a:p>
                <a:pPr algn="ctr">
                  <a:lnSpc>
                    <a:spcPct val="107000"/>
                  </a:lnSpc>
                  <a:spcAft>
                    <a:spcPts val="800"/>
                  </a:spcAft>
                </a:pPr>
                <a:r>
                  <a:rPr lang="en-US" sz="1800" kern="100">
                    <a:solidFill>
                      <a:srgbClr val="003366"/>
                    </a:solidFill>
                    <a:latin typeface="+mj-lt"/>
                    <a:ea typeface="DengXian" panose="02010600030101010101" pitchFamily="2" charset="-122"/>
                    <a:cs typeface="Times New Roman" panose="02020603050405020304" pitchFamily="18" charset="0"/>
                  </a:rPr>
                  <a:t>T = Target Tighten Torque    K = Coefficient of friction    D = Bolts Nominal Diameter </a:t>
                </a:r>
              </a:p>
              <a:p>
                <a:pPr>
                  <a:lnSpc>
                    <a:spcPct val="107000"/>
                  </a:lnSpc>
                  <a:spcAft>
                    <a:spcPts val="800"/>
                  </a:spcAft>
                </a:pPr>
                <a:r>
                  <a:rPr lang="en-US" sz="1800" kern="100">
                    <a:solidFill>
                      <a:srgbClr val="003366"/>
                    </a:solidFill>
                    <a:latin typeface="+mj-lt"/>
                    <a:ea typeface="DengXian" panose="02010600030101010101" pitchFamily="2" charset="-122"/>
                    <a:cs typeface="Times New Roman" panose="02020603050405020304" pitchFamily="18" charset="0"/>
                  </a:rPr>
                  <a:t>P = Bolts desired tensile load     F= clamping force	</a:t>
                </a:r>
                <a14:m>
                  <m:oMath xmlns:m="http://schemas.openxmlformats.org/officeDocument/2006/math">
                    <m:r>
                      <a:rPr lang="en-US" sz="1800" b="0" i="1" kern="100" smtClean="0">
                        <a:solidFill>
                          <a:srgbClr val="003366"/>
                        </a:solidFill>
                        <a:latin typeface="Cambria Math" panose="02040503050406030204" pitchFamily="18" charset="0"/>
                        <a:ea typeface="DengXian" panose="02010600030101010101" pitchFamily="2" charset="-122"/>
                        <a:cs typeface="Times New Roman" panose="02020603050405020304" pitchFamily="18" charset="0"/>
                      </a:rPr>
                      <m:t>𝑀</m:t>
                    </m:r>
                  </m:oMath>
                </a14:m>
                <a:r>
                  <a:rPr lang="en-US" sz="1800" kern="100">
                    <a:solidFill>
                      <a:srgbClr val="003366"/>
                    </a:solidFill>
                    <a:latin typeface="+mj-lt"/>
                    <a:ea typeface="DengXian" panose="02010600030101010101" pitchFamily="2" charset="-122"/>
                    <a:cs typeface="Times New Roman" panose="02020603050405020304" pitchFamily="18" charset="0"/>
                  </a:rPr>
                  <a:t>=number of bolts    </a:t>
                </a:r>
                <a14:m>
                  <m:oMath xmlns:m="http://schemas.openxmlformats.org/officeDocument/2006/math">
                    <m:sSub>
                      <m:sSubPr>
                        <m:ctrlPr>
                          <a:rPr lang="en-US" sz="1800" i="1" kern="100" smtClean="0">
                            <a:solidFill>
                              <a:srgbClr val="003366"/>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sz="1800" b="0" i="1" kern="100" smtClean="0">
                            <a:solidFill>
                              <a:srgbClr val="003366"/>
                            </a:solidFill>
                            <a:latin typeface="Cambria Math" panose="02040503050406030204" pitchFamily="18" charset="0"/>
                            <a:ea typeface="DengXian" panose="02010600030101010101" pitchFamily="2" charset="-122"/>
                            <a:cs typeface="Times New Roman" panose="02020603050405020304" pitchFamily="18" charset="0"/>
                          </a:rPr>
                          <m:t>𝐹</m:t>
                        </m:r>
                      </m:e>
                      <m:sub>
                        <m:r>
                          <a:rPr lang="en-US" sz="1800" b="0" i="1" kern="100" smtClean="0">
                            <a:solidFill>
                              <a:srgbClr val="003366"/>
                            </a:solidFill>
                            <a:latin typeface="Cambria Math" panose="02040503050406030204" pitchFamily="18" charset="0"/>
                            <a:ea typeface="DengXian" panose="02010600030101010101" pitchFamily="2" charset="-122"/>
                            <a:cs typeface="Times New Roman" panose="02020603050405020304" pitchFamily="18" charset="0"/>
                          </a:rPr>
                          <m:t>𝑇</m:t>
                        </m:r>
                      </m:sub>
                    </m:sSub>
                  </m:oMath>
                </a14:m>
                <a:r>
                  <a:rPr lang="en-US" sz="1800" kern="100">
                    <a:solidFill>
                      <a:srgbClr val="003366"/>
                    </a:solidFill>
                    <a:latin typeface="+mj-lt"/>
                    <a:ea typeface="DengXian" panose="02010600030101010101" pitchFamily="2" charset="-122"/>
                    <a:cs typeface="Times New Roman" panose="02020603050405020304" pitchFamily="18" charset="0"/>
                  </a:rPr>
                  <a:t>=Total Clamping force</a:t>
                </a:r>
              </a:p>
              <a:p>
                <a:pPr algn="ctr">
                  <a:lnSpc>
                    <a:spcPct val="107000"/>
                  </a:lnSpc>
                  <a:spcAft>
                    <a:spcPts val="800"/>
                  </a:spcAft>
                </a:pPr>
                <a:r>
                  <a:rPr lang="en-US" sz="1800" kern="100">
                    <a:solidFill>
                      <a:srgbClr val="003366"/>
                    </a:solidFill>
                    <a:latin typeface="+mj-lt"/>
                    <a:ea typeface="DengXian" panose="02010600030101010101" pitchFamily="2" charset="-122"/>
                    <a:cs typeface="Times New Roman" panose="02020603050405020304" pitchFamily="18" charset="0"/>
                  </a:rPr>
                  <a:t> </a:t>
                </a:r>
                <a14:m>
                  <m:oMath xmlns:m="http://schemas.openxmlformats.org/officeDocument/2006/math">
                    <m:r>
                      <a:rPr lang="en-US" sz="1800" b="0" i="0" kern="100" smtClean="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𝛿</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m:t>
                    </m:r>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𝑑𝑖𝑠𝑝𝑙𝑎𝑐𝑚𝑒𝑛𝑡</m:t>
                    </m:r>
                  </m:oMath>
                </a14:m>
                <a:r>
                  <a:rPr lang="en-US" sz="1800" kern="100">
                    <a:solidFill>
                      <a:srgbClr val="003366"/>
                    </a:solidFill>
                    <a:effectLst/>
                    <a:latin typeface="+mj-lt"/>
                    <a:ea typeface="DengXian" panose="02010600030101010101" pitchFamily="2" charset="-122"/>
                    <a:cs typeface="Times New Roman" panose="02020603050405020304" pitchFamily="18" charset="0"/>
                  </a:rPr>
                  <a:t>  F=total clamping force</a:t>
                </a:r>
                <a:r>
                  <a:rPr lang="en-US" sz="1800" kern="100">
                    <a:solidFill>
                      <a:srgbClr val="003366"/>
                    </a:solidFill>
                    <a:latin typeface="+mj-lt"/>
                    <a:ea typeface="DengXian" panose="02010600030101010101" pitchFamily="2" charset="-122"/>
                    <a:cs typeface="Times New Roman" panose="02020603050405020304" pitchFamily="18" charset="0"/>
                  </a:rPr>
                  <a:t>  </a:t>
                </a:r>
                <a14:m>
                  <m:oMath xmlns:m="http://schemas.openxmlformats.org/officeDocument/2006/math">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𝑖</m:t>
                        </m:r>
                      </m:sub>
                    </m:sSub>
                  </m:oMath>
                </a14:m>
                <a:r>
                  <a:rPr lang="en-US" sz="1800" kern="100">
                    <a:solidFill>
                      <a:srgbClr val="003366"/>
                    </a:solidFill>
                    <a:effectLst/>
                    <a:latin typeface="+mj-lt"/>
                    <a:ea typeface="DengXian" panose="02010600030101010101" pitchFamily="2" charset="-122"/>
                    <a:cs typeface="Times New Roman" panose="02020603050405020304" pitchFamily="18" charset="0"/>
                  </a:rPr>
                  <a:t>= original gasket height</a:t>
                </a:r>
                <a:r>
                  <a:rPr lang="en-US" sz="1800" kern="100">
                    <a:solidFill>
                      <a:srgbClr val="003366"/>
                    </a:solidFill>
                    <a:latin typeface="+mj-lt"/>
                    <a:ea typeface="DengXian" panose="02010600030101010101" pitchFamily="2" charset="-122"/>
                    <a:cs typeface="Times New Roman" panose="02020603050405020304" pitchFamily="18" charset="0"/>
                  </a:rPr>
                  <a:t>   </a:t>
                </a:r>
                <a14:m>
                  <m:oMath xmlns:m="http://schemas.openxmlformats.org/officeDocument/2006/math">
                    <m:sSub>
                      <m:sSubPr>
                        <m:ctrlP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𝐿</m:t>
                        </m:r>
                      </m:e>
                      <m:sub>
                        <m:r>
                          <a:rPr lang="en-US" sz="1800" i="1" kern="100">
                            <a:solidFill>
                              <a:srgbClr val="003366"/>
                            </a:solidFill>
                            <a:effectLst/>
                            <a:latin typeface="Cambria Math" panose="02040503050406030204" pitchFamily="18" charset="0"/>
                            <a:ea typeface="DengXian" panose="02010600030101010101" pitchFamily="2" charset="-122"/>
                            <a:cs typeface="Times New Roman" panose="02020603050405020304" pitchFamily="18" charset="0"/>
                          </a:rPr>
                          <m:t>𝑛</m:t>
                        </m:r>
                      </m:sub>
                    </m:sSub>
                  </m:oMath>
                </a14:m>
                <a:r>
                  <a:rPr lang="en-US" sz="1800" kern="100">
                    <a:solidFill>
                      <a:srgbClr val="003366"/>
                    </a:solidFill>
                    <a:effectLst/>
                    <a:latin typeface="+mj-lt"/>
                    <a:ea typeface="DengXian" panose="02010600030101010101" pitchFamily="2" charset="-122"/>
                    <a:cs typeface="Times New Roman" panose="02020603050405020304" pitchFamily="18" charset="0"/>
                  </a:rPr>
                  <a:t>=new gasket height</a:t>
                </a:r>
                <a:r>
                  <a:rPr lang="en-US" sz="1800" kern="100">
                    <a:solidFill>
                      <a:srgbClr val="003366"/>
                    </a:solidFill>
                    <a:latin typeface="+mj-lt"/>
                    <a:ea typeface="DengXian" panose="02010600030101010101" pitchFamily="2" charset="-122"/>
                    <a:cs typeface="Times New Roman" panose="02020603050405020304" pitchFamily="18" charset="0"/>
                  </a:rPr>
                  <a:t>   </a:t>
                </a:r>
              </a:p>
              <a:p>
                <a:pPr algn="ctr">
                  <a:lnSpc>
                    <a:spcPct val="107000"/>
                  </a:lnSpc>
                  <a:spcAft>
                    <a:spcPts val="800"/>
                  </a:spcAft>
                </a:pPr>
                <a:r>
                  <a:rPr lang="en-US" sz="1800" kern="100">
                    <a:solidFill>
                      <a:srgbClr val="003366"/>
                    </a:solidFill>
                    <a:effectLst/>
                    <a:latin typeface="+mj-lt"/>
                    <a:ea typeface="DengXian" panose="02010600030101010101" pitchFamily="2" charset="-122"/>
                    <a:cs typeface="Times New Roman" panose="02020603050405020304" pitchFamily="18" charset="0"/>
                  </a:rPr>
                  <a:t>A=Cross sectional area             E=Youngs modulus</a:t>
                </a:r>
                <a:endParaRPr lang="en-US" sz="1800" kern="100">
                  <a:solidFill>
                    <a:srgbClr val="003366"/>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solidFill>
                      <a:srgbClr val="003366"/>
                    </a:solidFill>
                    <a:effectLst/>
                    <a:latin typeface="+mj-lt"/>
                    <a:ea typeface="DengXian" panose="02010600030101010101" pitchFamily="2" charset="-122"/>
                    <a:cs typeface="Times New Roman" panose="02020603050405020304" pitchFamily="18" charset="0"/>
                  </a:rPr>
                  <a:t>Result</a:t>
                </a:r>
              </a:p>
              <a:p>
                <a:pPr marL="171450" marR="0" indent="-171450">
                  <a:lnSpc>
                    <a:spcPct val="107000"/>
                  </a:lnSpc>
                  <a:spcBef>
                    <a:spcPts val="0"/>
                  </a:spcBef>
                  <a:spcAft>
                    <a:spcPts val="800"/>
                  </a:spcAft>
                  <a:buFontTx/>
                  <a:buChar char="-"/>
                </a:pPr>
                <a:r>
                  <a:rPr lang="en-US" sz="1800" kern="100">
                    <a:solidFill>
                      <a:srgbClr val="003366"/>
                    </a:solidFill>
                    <a:effectLst/>
                    <a:latin typeface="+mj-lt"/>
                    <a:ea typeface="DengXian" panose="02010600030101010101" pitchFamily="2" charset="-122"/>
                    <a:cs typeface="Times New Roman" panose="02020603050405020304" pitchFamily="18" charset="0"/>
                  </a:rPr>
                  <a:t>10-60% Compression</a:t>
                </a:r>
              </a:p>
              <a:p>
                <a:pPr marL="171450" marR="0" indent="-171450">
                  <a:lnSpc>
                    <a:spcPct val="107000"/>
                  </a:lnSpc>
                  <a:spcBef>
                    <a:spcPts val="0"/>
                  </a:spcBef>
                  <a:spcAft>
                    <a:spcPts val="800"/>
                  </a:spcAft>
                  <a:buFontTx/>
                  <a:buChar char="-"/>
                </a:pPr>
                <a:r>
                  <a:rPr lang="en-US" sz="1800" kern="100">
                    <a:solidFill>
                      <a:srgbClr val="003366"/>
                    </a:solidFill>
                    <a:latin typeface="+mj-lt"/>
                    <a:ea typeface="DengXian" panose="02010600030101010101" pitchFamily="2" charset="-122"/>
                    <a:cs typeface="Times New Roman" panose="02020603050405020304" pitchFamily="18" charset="0"/>
                  </a:rPr>
                  <a:t>Ideal for Rubber Gaskets</a:t>
                </a:r>
                <a:endParaRPr lang="en-US" sz="1800" kern="100">
                  <a:solidFill>
                    <a:srgbClr val="003366"/>
                  </a:solidFill>
                  <a:effectLst/>
                  <a:latin typeface="+mj-lt"/>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1C842A6E-2DC2-4B34-93DA-00D2F4C152EB}"/>
                  </a:ext>
                </a:extLst>
              </p:cNvPr>
              <p:cNvSpPr txBox="1">
                <a:spLocks noRot="1" noChangeAspect="1" noMove="1" noResize="1" noEditPoints="1" noAdjustHandles="1" noChangeArrowheads="1" noChangeShapeType="1" noTextEdit="1"/>
              </p:cNvSpPr>
              <p:nvPr/>
            </p:nvSpPr>
            <p:spPr>
              <a:xfrm>
                <a:off x="718340" y="1000097"/>
                <a:ext cx="10817644" cy="4652556"/>
              </a:xfrm>
              <a:prstGeom prst="rect">
                <a:avLst/>
              </a:prstGeom>
              <a:blipFill>
                <a:blip r:embed="rId3"/>
                <a:stretch>
                  <a:fillRect l="-507" t="-655" b="-1048"/>
                </a:stretch>
              </a:blipFill>
            </p:spPr>
            <p:txBody>
              <a:bodyPr/>
              <a:lstStyle/>
              <a:p>
                <a:r>
                  <a:rPr lang="en-US">
                    <a:noFill/>
                  </a:rPr>
                  <a:t> </a:t>
                </a:r>
              </a:p>
            </p:txBody>
          </p:sp>
        </mc:Fallback>
      </mc:AlternateContent>
    </p:spTree>
    <p:extLst>
      <p:ext uri="{BB962C8B-B14F-4D97-AF65-F5344CB8AC3E}">
        <p14:creationId xmlns:p14="http://schemas.microsoft.com/office/powerpoint/2010/main" val="338186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453-501A-4CA3-83B0-82A4D974E02A}"/>
              </a:ext>
            </a:extLst>
          </p:cNvPr>
          <p:cNvSpPr>
            <a:spLocks noGrp="1"/>
          </p:cNvSpPr>
          <p:nvPr>
            <p:ph type="title"/>
          </p:nvPr>
        </p:nvSpPr>
        <p:spPr>
          <a:xfrm>
            <a:off x="477853" y="2039"/>
            <a:ext cx="10515600" cy="1325563"/>
          </a:xfrm>
        </p:spPr>
        <p:txBody>
          <a:bodyPr>
            <a:normAutofit/>
          </a:bodyPr>
          <a:lstStyle/>
          <a:p>
            <a:r>
              <a:rPr lang="en-US"/>
              <a:t>Final Hardware</a:t>
            </a:r>
          </a:p>
        </p:txBody>
      </p:sp>
      <p:pic>
        <p:nvPicPr>
          <p:cNvPr id="5" name="Picture 4">
            <a:extLst>
              <a:ext uri="{FF2B5EF4-FFF2-40B4-BE49-F238E27FC236}">
                <a16:creationId xmlns:a16="http://schemas.microsoft.com/office/drawing/2014/main" id="{20C7EF8B-C97C-48F7-970A-182721624215}"/>
              </a:ext>
            </a:extLst>
          </p:cNvPr>
          <p:cNvPicPr>
            <a:picLocks noChangeAspect="1"/>
          </p:cNvPicPr>
          <p:nvPr/>
        </p:nvPicPr>
        <p:blipFill>
          <a:blip r:embed="rId2"/>
          <a:stretch>
            <a:fillRect/>
          </a:stretch>
        </p:blipFill>
        <p:spPr>
          <a:xfrm>
            <a:off x="6359634" y="1717701"/>
            <a:ext cx="5619929" cy="3926180"/>
          </a:xfrm>
          <a:prstGeom prst="rect">
            <a:avLst/>
          </a:prstGeom>
        </p:spPr>
      </p:pic>
      <p:sp>
        <p:nvSpPr>
          <p:cNvPr id="9" name="TextBox 8">
            <a:extLst>
              <a:ext uri="{FF2B5EF4-FFF2-40B4-BE49-F238E27FC236}">
                <a16:creationId xmlns:a16="http://schemas.microsoft.com/office/drawing/2014/main" id="{422225C0-3214-4145-895A-FB823F9AC519}"/>
              </a:ext>
            </a:extLst>
          </p:cNvPr>
          <p:cNvSpPr txBox="1"/>
          <p:nvPr/>
        </p:nvSpPr>
        <p:spPr>
          <a:xfrm>
            <a:off x="7838740" y="5646549"/>
            <a:ext cx="2677225" cy="307777"/>
          </a:xfrm>
          <a:prstGeom prst="rect">
            <a:avLst/>
          </a:prstGeom>
          <a:noFill/>
        </p:spPr>
        <p:txBody>
          <a:bodyPr wrap="square" lIns="91440" tIns="45720" rIns="91440" bIns="45720" rtlCol="0" anchor="t">
            <a:spAutoFit/>
          </a:bodyPr>
          <a:lstStyle/>
          <a:p>
            <a:pPr algn="ctr"/>
            <a:r>
              <a:rPr lang="en-US"/>
              <a:t>Figure 22. Main Sub-Assembly</a:t>
            </a:r>
          </a:p>
        </p:txBody>
      </p:sp>
      <p:pic>
        <p:nvPicPr>
          <p:cNvPr id="4" name="Picture 3">
            <a:extLst>
              <a:ext uri="{FF2B5EF4-FFF2-40B4-BE49-F238E27FC236}">
                <a16:creationId xmlns:a16="http://schemas.microsoft.com/office/drawing/2014/main" id="{D6DC806D-6BC5-5552-8796-3BC4D0CCD0C9}"/>
              </a:ext>
            </a:extLst>
          </p:cNvPr>
          <p:cNvPicPr>
            <a:picLocks noChangeAspect="1"/>
          </p:cNvPicPr>
          <p:nvPr/>
        </p:nvPicPr>
        <p:blipFill>
          <a:blip r:embed="rId3"/>
          <a:stretch>
            <a:fillRect/>
          </a:stretch>
        </p:blipFill>
        <p:spPr>
          <a:xfrm>
            <a:off x="681760" y="1718530"/>
            <a:ext cx="5619929" cy="3924632"/>
          </a:xfrm>
          <a:prstGeom prst="rect">
            <a:avLst/>
          </a:prstGeom>
        </p:spPr>
      </p:pic>
      <p:sp>
        <p:nvSpPr>
          <p:cNvPr id="7" name="TextBox 6">
            <a:extLst>
              <a:ext uri="{FF2B5EF4-FFF2-40B4-BE49-F238E27FC236}">
                <a16:creationId xmlns:a16="http://schemas.microsoft.com/office/drawing/2014/main" id="{A92AE83E-CD82-5A36-7F2F-EA0A8B4E2E09}"/>
              </a:ext>
            </a:extLst>
          </p:cNvPr>
          <p:cNvSpPr txBox="1"/>
          <p:nvPr/>
        </p:nvSpPr>
        <p:spPr>
          <a:xfrm>
            <a:off x="2352957" y="5643419"/>
            <a:ext cx="2283691" cy="307777"/>
          </a:xfrm>
          <a:prstGeom prst="rect">
            <a:avLst/>
          </a:prstGeom>
          <a:noFill/>
        </p:spPr>
        <p:txBody>
          <a:bodyPr wrap="square" lIns="91440" tIns="45720" rIns="91440" bIns="45720" rtlCol="0" anchor="t">
            <a:spAutoFit/>
          </a:bodyPr>
          <a:lstStyle/>
          <a:p>
            <a:r>
              <a:rPr lang="en-US"/>
              <a:t>Figure 21. Final Assembly</a:t>
            </a:r>
          </a:p>
        </p:txBody>
      </p:sp>
    </p:spTree>
    <p:extLst>
      <p:ext uri="{BB962C8B-B14F-4D97-AF65-F5344CB8AC3E}">
        <p14:creationId xmlns:p14="http://schemas.microsoft.com/office/powerpoint/2010/main" val="104892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453-501A-4CA3-83B0-82A4D974E02A}"/>
              </a:ext>
            </a:extLst>
          </p:cNvPr>
          <p:cNvSpPr>
            <a:spLocks noGrp="1"/>
          </p:cNvSpPr>
          <p:nvPr>
            <p:ph type="title"/>
          </p:nvPr>
        </p:nvSpPr>
        <p:spPr>
          <a:xfrm>
            <a:off x="477853" y="2039"/>
            <a:ext cx="10515600" cy="1325563"/>
          </a:xfrm>
        </p:spPr>
        <p:txBody>
          <a:bodyPr>
            <a:normAutofit/>
          </a:bodyPr>
          <a:lstStyle/>
          <a:p>
            <a:r>
              <a:rPr lang="en-US"/>
              <a:t>Final Hardware</a:t>
            </a:r>
          </a:p>
        </p:txBody>
      </p:sp>
      <p:sp>
        <p:nvSpPr>
          <p:cNvPr id="7" name="TextBox 6">
            <a:extLst>
              <a:ext uri="{FF2B5EF4-FFF2-40B4-BE49-F238E27FC236}">
                <a16:creationId xmlns:a16="http://schemas.microsoft.com/office/drawing/2014/main" id="{A92AE83E-CD82-5A36-7F2F-EA0A8B4E2E09}"/>
              </a:ext>
            </a:extLst>
          </p:cNvPr>
          <p:cNvSpPr txBox="1"/>
          <p:nvPr/>
        </p:nvSpPr>
        <p:spPr>
          <a:xfrm>
            <a:off x="4951516" y="6319155"/>
            <a:ext cx="2283691" cy="307777"/>
          </a:xfrm>
          <a:prstGeom prst="rect">
            <a:avLst/>
          </a:prstGeom>
          <a:noFill/>
        </p:spPr>
        <p:txBody>
          <a:bodyPr wrap="square" lIns="91440" tIns="45720" rIns="91440" bIns="45720" rtlCol="0" anchor="t">
            <a:spAutoFit/>
          </a:bodyPr>
          <a:lstStyle/>
          <a:p>
            <a:r>
              <a:rPr lang="en-US"/>
              <a:t>Figure 23. Final Product</a:t>
            </a:r>
          </a:p>
        </p:txBody>
      </p:sp>
      <p:pic>
        <p:nvPicPr>
          <p:cNvPr id="3" name="Picture 2" descr="A close up of a device&#10;&#10;Description automatically generated">
            <a:extLst>
              <a:ext uri="{FF2B5EF4-FFF2-40B4-BE49-F238E27FC236}">
                <a16:creationId xmlns:a16="http://schemas.microsoft.com/office/drawing/2014/main" id="{6D416ABD-2741-C907-3776-0D1604D9CF69}"/>
              </a:ext>
            </a:extLst>
          </p:cNvPr>
          <p:cNvPicPr>
            <a:picLocks noChangeAspect="1"/>
          </p:cNvPicPr>
          <p:nvPr/>
        </p:nvPicPr>
        <p:blipFill>
          <a:blip r:embed="rId2"/>
          <a:stretch>
            <a:fillRect/>
          </a:stretch>
        </p:blipFill>
        <p:spPr>
          <a:xfrm rot="-5400000">
            <a:off x="4633284" y="2178530"/>
            <a:ext cx="2192187" cy="6095281"/>
          </a:xfrm>
          <a:prstGeom prst="rect">
            <a:avLst/>
          </a:prstGeom>
        </p:spPr>
      </p:pic>
      <p:sp>
        <p:nvSpPr>
          <p:cNvPr id="4" name="TextBox 3">
            <a:extLst>
              <a:ext uri="{FF2B5EF4-FFF2-40B4-BE49-F238E27FC236}">
                <a16:creationId xmlns:a16="http://schemas.microsoft.com/office/drawing/2014/main" id="{060FCB7D-B5B2-C1F9-F089-9A6616E190EC}"/>
              </a:ext>
            </a:extLst>
          </p:cNvPr>
          <p:cNvSpPr txBox="1"/>
          <p:nvPr/>
        </p:nvSpPr>
        <p:spPr>
          <a:xfrm>
            <a:off x="1017199" y="1118668"/>
            <a:ext cx="1052118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3366"/>
                </a:solidFill>
              </a:rPr>
              <a:t>Design Summary</a:t>
            </a:r>
          </a:p>
          <a:p>
            <a:pPr marL="285750" indent="-285750">
              <a:buChar char="•"/>
            </a:pPr>
            <a:r>
              <a:rPr lang="en-US" sz="2000">
                <a:solidFill>
                  <a:srgbClr val="003366"/>
                </a:solidFill>
              </a:rPr>
              <a:t>2 Pass 2 Tube Shell and Tube Heat exchanger</a:t>
            </a:r>
          </a:p>
          <a:p>
            <a:pPr marL="285750" indent="-285750">
              <a:buChar char="•"/>
            </a:pPr>
            <a:r>
              <a:rPr lang="en-US" sz="2000">
                <a:solidFill>
                  <a:srgbClr val="003366"/>
                </a:solidFill>
              </a:rPr>
              <a:t>3D printed Baffles/Baffle mounting</a:t>
            </a:r>
          </a:p>
          <a:p>
            <a:pPr marL="285750" indent="-285750">
              <a:buChar char="•"/>
            </a:pPr>
            <a:r>
              <a:rPr lang="en-US" sz="2000">
                <a:solidFill>
                  <a:srgbClr val="003366"/>
                </a:solidFill>
              </a:rPr>
              <a:t>Clear acrylic outer shell – ¼ in. Thick</a:t>
            </a:r>
          </a:p>
          <a:p>
            <a:pPr marL="285750" indent="-285750">
              <a:buChar char="•"/>
            </a:pPr>
            <a:r>
              <a:rPr lang="en-US" sz="2000">
                <a:solidFill>
                  <a:srgbClr val="003366"/>
                </a:solidFill>
              </a:rPr>
              <a:t>T-6061 Aluminum End caps</a:t>
            </a:r>
          </a:p>
          <a:p>
            <a:pPr marL="285750" indent="-285750">
              <a:buChar char="•"/>
            </a:pPr>
            <a:r>
              <a:rPr lang="en-US" sz="2000">
                <a:solidFill>
                  <a:srgbClr val="003366"/>
                </a:solidFill>
              </a:rPr>
              <a:t>Aluminum manufactured in-house utilizing Lathe and 3-Axis vertical mill</a:t>
            </a:r>
          </a:p>
          <a:p>
            <a:pPr marL="285750" indent="-285750">
              <a:buChar char="•"/>
            </a:pPr>
            <a:r>
              <a:rPr lang="en-US" sz="2000">
                <a:solidFill>
                  <a:srgbClr val="003366"/>
                </a:solidFill>
              </a:rPr>
              <a:t>Copper tubing utilized for heat transfer</a:t>
            </a:r>
          </a:p>
          <a:p>
            <a:pPr marL="285750" indent="-285750">
              <a:buChar char="•"/>
            </a:pPr>
            <a:r>
              <a:rPr lang="en-US" sz="2000">
                <a:solidFill>
                  <a:srgbClr val="003366"/>
                </a:solidFill>
              </a:rPr>
              <a:t>Utilizes O-rings to seal ice water in shell</a:t>
            </a:r>
          </a:p>
          <a:p>
            <a:pPr marL="285750" indent="-285750">
              <a:buChar char="•"/>
            </a:pPr>
            <a:r>
              <a:rPr lang="en-US" sz="2000">
                <a:solidFill>
                  <a:srgbClr val="003366"/>
                </a:solidFill>
              </a:rPr>
              <a:t>Rubber gaskets and 8 Cap head </a:t>
            </a:r>
            <a:r>
              <a:rPr lang="en-US" sz="2000" err="1">
                <a:solidFill>
                  <a:srgbClr val="003366"/>
                </a:solidFill>
              </a:rPr>
              <a:t>allens</a:t>
            </a:r>
            <a:r>
              <a:rPr lang="en-US" sz="2000">
                <a:solidFill>
                  <a:srgbClr val="003366"/>
                </a:solidFill>
              </a:rPr>
              <a:t> are used to seal the end caps and coolant fluid</a:t>
            </a:r>
          </a:p>
        </p:txBody>
      </p:sp>
    </p:spTree>
    <p:extLst>
      <p:ext uri="{BB962C8B-B14F-4D97-AF65-F5344CB8AC3E}">
        <p14:creationId xmlns:p14="http://schemas.microsoft.com/office/powerpoint/2010/main" val="248889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12D4-CE9B-0DE5-2FA3-DD6090DD53C4}"/>
              </a:ext>
            </a:extLst>
          </p:cNvPr>
          <p:cNvSpPr>
            <a:spLocks noGrp="1"/>
          </p:cNvSpPr>
          <p:nvPr>
            <p:ph type="title"/>
          </p:nvPr>
        </p:nvSpPr>
        <p:spPr/>
        <p:txBody>
          <a:bodyPr/>
          <a:lstStyle/>
          <a:p>
            <a:r>
              <a:rPr lang="en-US"/>
              <a:t>Top Level Testing Summary</a:t>
            </a:r>
          </a:p>
        </p:txBody>
      </p:sp>
      <p:graphicFrame>
        <p:nvGraphicFramePr>
          <p:cNvPr id="4" name="Table 3">
            <a:extLst>
              <a:ext uri="{FF2B5EF4-FFF2-40B4-BE49-F238E27FC236}">
                <a16:creationId xmlns:a16="http://schemas.microsoft.com/office/drawing/2014/main" id="{5FA00A12-6CDF-A7BE-F771-92969B6DF774}"/>
              </a:ext>
            </a:extLst>
          </p:cNvPr>
          <p:cNvGraphicFramePr>
            <a:graphicFrameLocks noGrp="1"/>
          </p:cNvGraphicFramePr>
          <p:nvPr/>
        </p:nvGraphicFramePr>
        <p:xfrm>
          <a:off x="2427287" y="2288302"/>
          <a:ext cx="7337420" cy="3039229"/>
        </p:xfrm>
        <a:graphic>
          <a:graphicData uri="http://schemas.openxmlformats.org/drawingml/2006/table">
            <a:tbl>
              <a:tblPr/>
              <a:tblGrid>
                <a:gridCol w="1834355">
                  <a:extLst>
                    <a:ext uri="{9D8B030D-6E8A-4147-A177-3AD203B41FA5}">
                      <a16:colId xmlns:a16="http://schemas.microsoft.com/office/drawing/2014/main" val="873688772"/>
                    </a:ext>
                  </a:extLst>
                </a:gridCol>
                <a:gridCol w="1834355">
                  <a:extLst>
                    <a:ext uri="{9D8B030D-6E8A-4147-A177-3AD203B41FA5}">
                      <a16:colId xmlns:a16="http://schemas.microsoft.com/office/drawing/2014/main" val="2393294146"/>
                    </a:ext>
                  </a:extLst>
                </a:gridCol>
                <a:gridCol w="1834355">
                  <a:extLst>
                    <a:ext uri="{9D8B030D-6E8A-4147-A177-3AD203B41FA5}">
                      <a16:colId xmlns:a16="http://schemas.microsoft.com/office/drawing/2014/main" val="4007046221"/>
                    </a:ext>
                  </a:extLst>
                </a:gridCol>
                <a:gridCol w="1834355">
                  <a:extLst>
                    <a:ext uri="{9D8B030D-6E8A-4147-A177-3AD203B41FA5}">
                      <a16:colId xmlns:a16="http://schemas.microsoft.com/office/drawing/2014/main" val="399629256"/>
                    </a:ext>
                  </a:extLst>
                </a:gridCol>
              </a:tblGrid>
              <a:tr h="570349">
                <a:tc>
                  <a:txBody>
                    <a:bodyPr/>
                    <a:lstStyle/>
                    <a:p>
                      <a:pPr algn="l" rtl="0" fontAlgn="base"/>
                      <a:r>
                        <a:rPr lang="en-US" sz="1200" b="0" i="0">
                          <a:effectLst/>
                          <a:latin typeface="Times New Roman"/>
                        </a:rPr>
                        <a:t>Experiment/Test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a:rPr>
                        <a:t>Relevant DRs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lvl="0" algn="l">
                        <a:buNone/>
                      </a:pPr>
                      <a:r>
                        <a:rPr lang="en-US" sz="1400" b="0" i="0" u="none" strike="noStrike" noProof="0">
                          <a:solidFill>
                            <a:srgbClr val="000000"/>
                          </a:solidFill>
                          <a:effectLst/>
                          <a:latin typeface="Arial"/>
                        </a:rPr>
                        <a:t>Testing Equipment Needed</a:t>
                      </a:r>
                      <a:endParaRPr lang="en-US"/>
                    </a:p>
                  </a:txBody>
                  <a:tcPr>
                    <a:lnL w="9525" cap="flat" cmpd="sng" algn="ctr">
                      <a:solidFill>
                        <a:srgbClr val="000000"/>
                      </a:solidFill>
                      <a:prstDash val="solid"/>
                      <a:round/>
                      <a:headEnd type="none" w="med" len="med"/>
                      <a:tailEnd type="none" w="med" len="med"/>
                    </a:lnL>
                    <a:lnR w="9524" cap="flat" cmpd="sng" algn="ctr">
                      <a:solidFill>
                        <a:srgbClr val="000000"/>
                      </a:solidFill>
                      <a:prstDash val="solid"/>
                      <a:round/>
                      <a:headEnd type="none" w="med" len="med"/>
                      <a:tailEnd type="none" w="med" len="med"/>
                    </a:lnR>
                    <a:lnT w="9524">
                      <a:solidFill>
                        <a:srgbClr val="000000"/>
                      </a:solidFill>
                    </a:lnT>
                    <a:lnB w="9524">
                      <a:solidFill>
                        <a:srgbClr val="000000"/>
                      </a:solidFill>
                    </a:lnB>
                    <a:solidFill>
                      <a:srgbClr val="D0CECE"/>
                    </a:solidFill>
                  </a:tcPr>
                </a:tc>
                <a:tc>
                  <a:txBody>
                    <a:bodyPr/>
                    <a:lstStyle/>
                    <a:p>
                      <a:pPr lvl="0" algn="l">
                        <a:buNone/>
                      </a:pPr>
                      <a:r>
                        <a:rPr lang="en-US" sz="1400" b="0" i="0" u="none" strike="noStrike" noProof="0">
                          <a:solidFill>
                            <a:srgbClr val="000000"/>
                          </a:solidFill>
                          <a:effectLst/>
                          <a:latin typeface="Arial"/>
                        </a:rPr>
                        <a:t>Other resources</a:t>
                      </a:r>
                      <a:endParaRPr lang="en-US"/>
                    </a:p>
                  </a:txBody>
                  <a:tcPr>
                    <a:lnL w="9524">
                      <a:solidFill>
                        <a:srgbClr val="000000"/>
                      </a:solidFill>
                    </a:lnL>
                    <a:lnR w="9524">
                      <a:solidFill>
                        <a:srgbClr val="000000"/>
                      </a:solidFill>
                    </a:lnR>
                    <a:lnT w="9524">
                      <a:solidFill>
                        <a:srgbClr val="000000"/>
                      </a:solidFill>
                    </a:lnT>
                    <a:lnB w="9524">
                      <a:solidFill>
                        <a:srgbClr val="000000"/>
                      </a:solidFill>
                    </a:lnB>
                    <a:solidFill>
                      <a:srgbClr val="D0CECE"/>
                    </a:solidFill>
                  </a:tcPr>
                </a:tc>
                <a:extLst>
                  <a:ext uri="{0D108BD9-81ED-4DB2-BD59-A6C34878D82A}">
                    <a16:rowId xmlns:a16="http://schemas.microsoft.com/office/drawing/2014/main" val="3646053957"/>
                  </a:ext>
                </a:extLst>
              </a:tr>
              <a:tr h="570349">
                <a:tc>
                  <a:txBody>
                    <a:bodyPr/>
                    <a:lstStyle/>
                    <a:p>
                      <a:pPr algn="l" rtl="0" fontAlgn="base"/>
                      <a:r>
                        <a:rPr lang="en-US" sz="1200" b="0" i="0">
                          <a:effectLst/>
                          <a:latin typeface="Times New Roman"/>
                        </a:rPr>
                        <a:t>Exp 1 – Inlet/Outlet Temperature Test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CR1 – Temperature drop</a:t>
                      </a:r>
                    </a:p>
                    <a:p>
                      <a:pPr algn="l" rtl="0" fontAlgn="base"/>
                      <a:r>
                        <a:rPr lang="en-US" sz="1200" b="0" i="0">
                          <a:effectLst/>
                          <a:latin typeface="Times New Roman"/>
                        </a:rPr>
                        <a:t>ER1 – Channel cold air </a:t>
                      </a:r>
                    </a:p>
                    <a:p>
                      <a:pPr algn="l" rtl="0" fontAlgn="base"/>
                      <a:r>
                        <a:rPr lang="en-US" sz="1200" b="0" i="0">
                          <a:effectLst/>
                          <a:latin typeface="Times New Roman"/>
                        </a:rPr>
                        <a:t>ER3 – Run for 30 minutes</a:t>
                      </a:r>
                    </a:p>
                    <a:p>
                      <a:pPr algn="l" rtl="0" fontAlgn="base"/>
                      <a:r>
                        <a:rPr lang="en-US" sz="1200" b="0" i="0">
                          <a:effectLst/>
                          <a:latin typeface="Times New Roman"/>
                        </a:rPr>
                        <a:t>ER6 – 60% effectiveness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171450" lvl="0" indent="-171450" algn="l">
                        <a:buFont typeface="Arial"/>
                        <a:buChar char="•"/>
                      </a:pPr>
                      <a:r>
                        <a:rPr lang="en-US" sz="1200" b="0" i="0">
                          <a:effectLst/>
                          <a:latin typeface="Times New Roman"/>
                        </a:rPr>
                        <a:t>Heat Exchanger / Full setup</a:t>
                      </a:r>
                    </a:p>
                    <a:p>
                      <a:pPr marL="171450" lvl="0" indent="-171450" algn="l">
                        <a:buFont typeface="Arial"/>
                        <a:buChar char="•"/>
                      </a:pPr>
                      <a:r>
                        <a:rPr lang="en-US" sz="1200" b="0" i="0">
                          <a:effectLst/>
                          <a:latin typeface="Times New Roman"/>
                        </a:rPr>
                        <a:t>Thermocouples</a:t>
                      </a:r>
                    </a:p>
                    <a:p>
                      <a:pPr marL="171450" lvl="0" indent="-171450" algn="l">
                        <a:buFont typeface="Arial"/>
                        <a:buChar char="•"/>
                      </a:pPr>
                      <a:r>
                        <a:rPr lang="en-US" sz="1200" b="0" i="0">
                          <a:effectLst/>
                          <a:latin typeface="Times New Roman"/>
                        </a:rPr>
                        <a:t>PICO Data Logger</a:t>
                      </a:r>
                    </a:p>
                    <a:p>
                      <a:pPr marL="171450" lvl="0" indent="-171450" algn="l">
                        <a:buFont typeface="Arial"/>
                        <a:buChar char="•"/>
                      </a:pPr>
                      <a:r>
                        <a:rPr lang="en-US" sz="1200" b="0" i="0">
                          <a:effectLst/>
                          <a:latin typeface="Times New Roman"/>
                        </a:rPr>
                        <a:t>Computer</a:t>
                      </a:r>
                    </a:p>
                  </a:txBody>
                  <a:tcPr>
                    <a:lnL w="9525" cap="flat" cmpd="sng" algn="ctr">
                      <a:solidFill>
                        <a:srgbClr val="000000"/>
                      </a:solidFill>
                      <a:prstDash val="solid"/>
                      <a:round/>
                      <a:headEnd type="none" w="med" len="med"/>
                      <a:tailEnd type="none" w="med" len="med"/>
                    </a:lnL>
                    <a:lnR w="9524" cap="flat" cmpd="sng" algn="ctr">
                      <a:solidFill>
                        <a:srgbClr val="000000"/>
                      </a:solidFill>
                      <a:prstDash val="solid"/>
                      <a:round/>
                      <a:headEnd type="none" w="med" len="med"/>
                      <a:tailEnd type="none" w="med" len="med"/>
                    </a:lnR>
                    <a:lnT w="9524">
                      <a:solidFill>
                        <a:srgbClr val="000000"/>
                      </a:solidFill>
                    </a:lnT>
                    <a:lnB w="9524">
                      <a:solidFill>
                        <a:srgbClr val="000000"/>
                      </a:solidFill>
                    </a:lnB>
                    <a:noFill/>
                  </a:tcPr>
                </a:tc>
                <a:tc>
                  <a:txBody>
                    <a:bodyPr/>
                    <a:lstStyle/>
                    <a:p>
                      <a:pPr lvl="0" algn="l">
                        <a:buNone/>
                      </a:pPr>
                      <a:r>
                        <a:rPr lang="en-US" sz="1200" b="0" i="0">
                          <a:effectLst/>
                          <a:latin typeface="Times New Roman"/>
                        </a:rPr>
                        <a:t>Thermo Fluids Lab</a:t>
                      </a:r>
                    </a:p>
                  </a:txBody>
                  <a:tcP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3093446456"/>
                  </a:ext>
                </a:extLst>
              </a:tr>
              <a:tr h="570349">
                <a:tc>
                  <a:txBody>
                    <a:bodyPr/>
                    <a:lstStyle/>
                    <a:p>
                      <a:pPr algn="l" rtl="0" fontAlgn="base"/>
                      <a:r>
                        <a:rPr lang="en-US" sz="1200" b="0" i="0">
                          <a:effectLst/>
                          <a:latin typeface="Times New Roman"/>
                        </a:rPr>
                        <a:t>Exp 2 – Pressure Drop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ER4 - Low pressure drop</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171450" lvl="0" indent="-171450" algn="l">
                        <a:buFont typeface="Arial"/>
                        <a:buChar char="•"/>
                      </a:pPr>
                      <a:r>
                        <a:rPr lang="en-US" sz="1200" b="0" i="0">
                          <a:effectLst/>
                          <a:latin typeface="Times New Roman"/>
                        </a:rPr>
                        <a:t>Heat exchanger / Full setup</a:t>
                      </a:r>
                    </a:p>
                    <a:p>
                      <a:pPr marL="171450" lvl="0" indent="-171450" algn="l">
                        <a:buFont typeface="Arial"/>
                        <a:buChar char="•"/>
                      </a:pPr>
                      <a:r>
                        <a:rPr lang="en-US" sz="1200" b="0" i="0">
                          <a:effectLst/>
                          <a:latin typeface="Times New Roman"/>
                        </a:rPr>
                        <a:t>Pressure Gauges</a:t>
                      </a:r>
                    </a:p>
                  </a:txBody>
                  <a:tcPr>
                    <a:lnL w="9525" cap="flat" cmpd="sng" algn="ctr">
                      <a:solidFill>
                        <a:srgbClr val="000000"/>
                      </a:solidFill>
                      <a:prstDash val="solid"/>
                      <a:round/>
                      <a:headEnd type="none" w="med" len="med"/>
                      <a:tailEnd type="none" w="med" len="med"/>
                    </a:lnL>
                    <a:lnR w="9524" cap="flat" cmpd="sng" algn="ctr">
                      <a:solidFill>
                        <a:srgbClr val="000000"/>
                      </a:solidFill>
                      <a:prstDash val="solid"/>
                      <a:round/>
                      <a:headEnd type="none" w="med" len="med"/>
                      <a:tailEnd type="none" w="med" len="med"/>
                    </a:lnR>
                    <a:lnT w="9524">
                      <a:solidFill>
                        <a:srgbClr val="000000"/>
                      </a:solidFill>
                    </a:lnT>
                    <a:lnB w="9524">
                      <a:solidFill>
                        <a:srgbClr val="000000"/>
                      </a:solidFill>
                    </a:lnB>
                    <a:noFill/>
                  </a:tcPr>
                </a:tc>
                <a:tc>
                  <a:txBody>
                    <a:bodyPr/>
                    <a:lstStyle/>
                    <a:p>
                      <a:pPr lvl="0" algn="l">
                        <a:buNone/>
                      </a:pPr>
                      <a:r>
                        <a:rPr lang="en-US" sz="1200" b="0" i="0">
                          <a:effectLst/>
                          <a:latin typeface="Times New Roman"/>
                        </a:rPr>
                        <a:t>Thermo Fluids Lab</a:t>
                      </a:r>
                    </a:p>
                  </a:txBody>
                  <a:tcP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3500644137"/>
                  </a:ext>
                </a:extLst>
              </a:tr>
              <a:tr h="570349">
                <a:tc>
                  <a:txBody>
                    <a:bodyPr/>
                    <a:lstStyle/>
                    <a:p>
                      <a:pPr algn="l" rtl="0" fontAlgn="base"/>
                      <a:r>
                        <a:rPr lang="en-US" sz="1200" b="0" i="0">
                          <a:effectLst/>
                          <a:latin typeface="Times New Roman"/>
                        </a:rPr>
                        <a:t>Exp 3 – Sealing Tests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CR6 – 30 minute duration</a:t>
                      </a:r>
                    </a:p>
                    <a:p>
                      <a:pPr algn="l" rtl="0" fontAlgn="base"/>
                      <a:r>
                        <a:rPr lang="en-US" sz="1200" b="0" i="0">
                          <a:effectLst/>
                          <a:latin typeface="Times New Roman"/>
                        </a:rPr>
                        <a:t>ER3 – Run for 30 minutes</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171450" lvl="0" indent="-171450" algn="l">
                        <a:buFont typeface="Arial"/>
                        <a:buChar char="•"/>
                      </a:pPr>
                      <a:r>
                        <a:rPr lang="en-US" sz="1200" b="0" i="0" u="none" strike="noStrike" noProof="0">
                          <a:solidFill>
                            <a:srgbClr val="000000"/>
                          </a:solidFill>
                          <a:effectLst/>
                          <a:latin typeface="Times New Roman"/>
                        </a:rPr>
                        <a:t>Heat Exchanger/ Partial setup (Pump/ HX / gaskets/ o-rings)</a:t>
                      </a:r>
                    </a:p>
                    <a:p>
                      <a:pPr marL="171450" lvl="0" indent="-171450" algn="l">
                        <a:buFont typeface="Arial"/>
                        <a:buChar char="•"/>
                      </a:pPr>
                      <a:r>
                        <a:rPr lang="en-US" sz="1200" b="0" i="0" u="none" strike="noStrike" noProof="0">
                          <a:solidFill>
                            <a:srgbClr val="000000"/>
                          </a:solidFill>
                          <a:effectLst/>
                          <a:latin typeface="Times New Roman"/>
                        </a:rPr>
                        <a:t>Means to make a video</a:t>
                      </a:r>
                      <a:endParaRPr lang="en-US"/>
                    </a:p>
                  </a:txBody>
                  <a:tcPr>
                    <a:lnL w="9525" cap="flat" cmpd="sng" algn="ctr">
                      <a:solidFill>
                        <a:srgbClr val="000000"/>
                      </a:solidFill>
                      <a:prstDash val="solid"/>
                      <a:round/>
                      <a:headEnd type="none" w="med" len="med"/>
                      <a:tailEnd type="none" w="med" len="med"/>
                    </a:lnL>
                    <a:lnR w="9524" cap="flat" cmpd="sng" algn="ctr">
                      <a:solidFill>
                        <a:srgbClr val="000000"/>
                      </a:solidFill>
                      <a:prstDash val="solid"/>
                      <a:round/>
                      <a:headEnd type="none" w="med" len="med"/>
                      <a:tailEnd type="none" w="med" len="med"/>
                    </a:lnR>
                    <a:lnT w="9524">
                      <a:solidFill>
                        <a:srgbClr val="000000"/>
                      </a:solidFill>
                    </a:lnT>
                    <a:lnB w="9524">
                      <a:solidFill>
                        <a:srgbClr val="000000"/>
                      </a:solidFill>
                    </a:lnB>
                    <a:noFill/>
                  </a:tcPr>
                </a:tc>
                <a:tc>
                  <a:txBody>
                    <a:bodyPr/>
                    <a:lstStyle/>
                    <a:p>
                      <a:pPr lvl="0" algn="l">
                        <a:buNone/>
                      </a:pPr>
                      <a:r>
                        <a:rPr lang="en-US" sz="1200" b="0" i="0" err="1">
                          <a:effectLst/>
                          <a:latin typeface="Times New Roman"/>
                        </a:rPr>
                        <a:t>Thermo</a:t>
                      </a:r>
                      <a:r>
                        <a:rPr lang="en-US" sz="1200" b="0" i="0">
                          <a:effectLst/>
                          <a:latin typeface="Times New Roman"/>
                        </a:rPr>
                        <a:t> Fluids Lab/ Machine shop</a:t>
                      </a:r>
                    </a:p>
                  </a:txBody>
                  <a:tcP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1261435320"/>
                  </a:ext>
                </a:extLst>
              </a:tr>
            </a:tbl>
          </a:graphicData>
        </a:graphic>
      </p:graphicFrame>
      <p:sp>
        <p:nvSpPr>
          <p:cNvPr id="5" name="TextBox 4">
            <a:extLst>
              <a:ext uri="{FF2B5EF4-FFF2-40B4-BE49-F238E27FC236}">
                <a16:creationId xmlns:a16="http://schemas.microsoft.com/office/drawing/2014/main" id="{04593D24-3FFF-4F92-5CD9-5829459CBF8E}"/>
              </a:ext>
            </a:extLst>
          </p:cNvPr>
          <p:cNvSpPr txBox="1"/>
          <p:nvPr/>
        </p:nvSpPr>
        <p:spPr>
          <a:xfrm>
            <a:off x="4963651" y="1973135"/>
            <a:ext cx="2285366" cy="307777"/>
          </a:xfrm>
          <a:prstGeom prst="rect">
            <a:avLst/>
          </a:prstGeom>
          <a:noFill/>
        </p:spPr>
        <p:txBody>
          <a:bodyPr wrap="square" lIns="91440" tIns="45720" rIns="91440" bIns="45720" rtlCol="0" anchor="t">
            <a:spAutoFit/>
          </a:bodyPr>
          <a:lstStyle/>
          <a:p>
            <a:r>
              <a:rPr lang="en-US">
                <a:solidFill>
                  <a:srgbClr val="003366"/>
                </a:solidFill>
              </a:rPr>
              <a:t>Table 6. Testing summary</a:t>
            </a:r>
          </a:p>
        </p:txBody>
      </p:sp>
    </p:spTree>
    <p:extLst>
      <p:ext uri="{BB962C8B-B14F-4D97-AF65-F5344CB8AC3E}">
        <p14:creationId xmlns:p14="http://schemas.microsoft.com/office/powerpoint/2010/main" val="320968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172D-A599-FB25-9A56-894E5C98F84E}"/>
              </a:ext>
            </a:extLst>
          </p:cNvPr>
          <p:cNvSpPr>
            <a:spLocks noGrp="1"/>
          </p:cNvSpPr>
          <p:nvPr>
            <p:ph type="title"/>
          </p:nvPr>
        </p:nvSpPr>
        <p:spPr>
          <a:xfrm>
            <a:off x="441036" y="0"/>
            <a:ext cx="10515600" cy="1325563"/>
          </a:xfrm>
        </p:spPr>
        <p:txBody>
          <a:bodyPr>
            <a:normAutofit/>
          </a:bodyPr>
          <a:lstStyle/>
          <a:p>
            <a:r>
              <a:rPr lang="en-US"/>
              <a:t>Pressure Drop Testing</a:t>
            </a:r>
          </a:p>
        </p:txBody>
      </p:sp>
      <p:sp>
        <p:nvSpPr>
          <p:cNvPr id="3" name="Text Placeholder 2">
            <a:extLst>
              <a:ext uri="{FF2B5EF4-FFF2-40B4-BE49-F238E27FC236}">
                <a16:creationId xmlns:a16="http://schemas.microsoft.com/office/drawing/2014/main" id="{E0C2191A-2F94-F933-184E-9948CFABD879}"/>
              </a:ext>
            </a:extLst>
          </p:cNvPr>
          <p:cNvSpPr>
            <a:spLocks noGrp="1"/>
          </p:cNvSpPr>
          <p:nvPr>
            <p:ph type="body" idx="1"/>
          </p:nvPr>
        </p:nvSpPr>
        <p:spPr>
          <a:xfrm>
            <a:off x="713232" y="1298448"/>
            <a:ext cx="10666798" cy="4677327"/>
          </a:xfrm>
        </p:spPr>
        <p:txBody>
          <a:bodyPr>
            <a:normAutofit/>
          </a:bodyPr>
          <a:lstStyle/>
          <a:p>
            <a:pPr marL="114300" indent="0">
              <a:lnSpc>
                <a:spcPct val="100000"/>
              </a:lnSpc>
              <a:buNone/>
            </a:pPr>
            <a:r>
              <a:rPr lang="en-US" sz="1600"/>
              <a:t>Main question</a:t>
            </a:r>
          </a:p>
          <a:p>
            <a:pPr lvl="1">
              <a:lnSpc>
                <a:spcPct val="100000"/>
              </a:lnSpc>
            </a:pPr>
            <a:r>
              <a:rPr lang="en-US" sz="1600" b="0"/>
              <a:t>This experiment will determine the pressure drop across the heat exchanger to meet ER4</a:t>
            </a:r>
          </a:p>
          <a:p>
            <a:pPr marL="114300" indent="0">
              <a:lnSpc>
                <a:spcPct val="100000"/>
              </a:lnSpc>
              <a:spcBef>
                <a:spcPts val="0"/>
              </a:spcBef>
              <a:buNone/>
            </a:pPr>
            <a:r>
              <a:rPr lang="en-US" sz="1600"/>
              <a:t>Equipment</a:t>
            </a:r>
          </a:p>
          <a:p>
            <a:pPr lvl="1">
              <a:lnSpc>
                <a:spcPct val="100000"/>
              </a:lnSpc>
              <a:spcBef>
                <a:spcPts val="0"/>
              </a:spcBef>
            </a:pPr>
            <a:r>
              <a:rPr lang="en-US" sz="1600" b="0"/>
              <a:t>Two 0-60 PSI digital pressure gauges</a:t>
            </a:r>
          </a:p>
          <a:p>
            <a:pPr marL="114300" indent="0">
              <a:lnSpc>
                <a:spcPct val="100000"/>
              </a:lnSpc>
              <a:spcBef>
                <a:spcPts val="0"/>
              </a:spcBef>
              <a:buNone/>
            </a:pPr>
            <a:r>
              <a:rPr lang="en-US" sz="1600"/>
              <a:t>Procedure</a:t>
            </a:r>
          </a:p>
          <a:p>
            <a:pPr lvl="1">
              <a:lnSpc>
                <a:spcPct val="100000"/>
              </a:lnSpc>
            </a:pPr>
            <a:r>
              <a:rPr lang="en-US" sz="1600"/>
              <a:t>Turn on digital pressure gauges and pumps. </a:t>
            </a:r>
          </a:p>
          <a:p>
            <a:pPr lvl="1"/>
            <a:r>
              <a:rPr lang="en-US" sz="1600"/>
              <a:t>Wait until both pressure gauges have stabilized their readings. </a:t>
            </a:r>
          </a:p>
          <a:p>
            <a:pPr lvl="1"/>
            <a:r>
              <a:rPr lang="en-US" sz="1600"/>
              <a:t>Calculate the difference between inlet and outlet pressures for each fluid.</a:t>
            </a:r>
            <a:endParaRPr lang="en-US" sz="1600" b="0"/>
          </a:p>
          <a:p>
            <a:pPr marL="114300" indent="0">
              <a:buNone/>
            </a:pPr>
            <a:r>
              <a:rPr lang="en-US" sz="1600"/>
              <a:t>Results</a:t>
            </a:r>
            <a:endParaRPr lang="en-US" sz="1600" b="0"/>
          </a:p>
          <a:p>
            <a:pPr lvl="1">
              <a:lnSpc>
                <a:spcPct val="150000"/>
              </a:lnSpc>
            </a:pPr>
            <a:r>
              <a:rPr lang="en-US" sz="1600" b="0"/>
              <a:t>Expected: ~1.8 PSI</a:t>
            </a:r>
          </a:p>
          <a:p>
            <a:pPr lvl="1">
              <a:lnSpc>
                <a:spcPct val="150000"/>
              </a:lnSpc>
            </a:pPr>
            <a:r>
              <a:rPr lang="en-US" sz="1600"/>
              <a:t>Measured</a:t>
            </a:r>
            <a:r>
              <a:rPr lang="en-US" sz="1600" b="0"/>
              <a:t>: 2.2 PSI</a:t>
            </a:r>
          </a:p>
          <a:p>
            <a:pPr lvl="1">
              <a:lnSpc>
                <a:spcPct val="150000"/>
              </a:lnSpc>
            </a:pPr>
            <a:endParaRPr lang="en-US" sz="1600" b="0"/>
          </a:p>
        </p:txBody>
      </p:sp>
      <p:pic>
        <p:nvPicPr>
          <p:cNvPr id="4" name="Picture 2" descr="A colorful bars on a grid&#10;&#10;Description automatically generated">
            <a:extLst>
              <a:ext uri="{FF2B5EF4-FFF2-40B4-BE49-F238E27FC236}">
                <a16:creationId xmlns:a16="http://schemas.microsoft.com/office/drawing/2014/main" id="{6E6BAEE7-EFE8-40C2-ACF3-C17506666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96" y="3657600"/>
            <a:ext cx="7580938" cy="2679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A61304-CDBB-4705-B63C-077D9ACF4427}"/>
              </a:ext>
            </a:extLst>
          </p:cNvPr>
          <p:cNvSpPr txBox="1"/>
          <p:nvPr/>
        </p:nvSpPr>
        <p:spPr>
          <a:xfrm>
            <a:off x="5875872" y="6291072"/>
            <a:ext cx="3289385" cy="584775"/>
          </a:xfrm>
          <a:prstGeom prst="rect">
            <a:avLst/>
          </a:prstGeom>
          <a:noFill/>
        </p:spPr>
        <p:txBody>
          <a:bodyPr wrap="square" lIns="91440" tIns="45720" rIns="91440" bIns="45720" rtlCol="0" anchor="t">
            <a:spAutoFit/>
          </a:bodyPr>
          <a:lstStyle/>
          <a:p>
            <a:pPr algn="ctr"/>
            <a:r>
              <a:rPr kumimoji="0" lang="en-US" sz="1600" i="0" u="none" strike="noStrike" kern="0" cap="none" spc="0" normalizeH="0" baseline="0" noProof="0">
                <a:ln>
                  <a:noFill/>
                </a:ln>
                <a:solidFill>
                  <a:srgbClr val="003366"/>
                </a:solidFill>
                <a:effectLst/>
                <a:uLnTx/>
                <a:uFillTx/>
                <a:latin typeface="Arial"/>
                <a:cs typeface="Arial"/>
                <a:sym typeface="Arial"/>
              </a:rPr>
              <a:t>Figure </a:t>
            </a:r>
            <a:r>
              <a:rPr lang="en-US" sz="1600">
                <a:solidFill>
                  <a:srgbClr val="003366"/>
                </a:solidFill>
              </a:rPr>
              <a:t>24</a:t>
            </a:r>
            <a:r>
              <a:rPr kumimoji="0" lang="en-US" sz="1600" i="0" u="none" strike="noStrike" kern="0" cap="none" spc="0" normalizeH="0" baseline="0" noProof="0">
                <a:ln>
                  <a:noFill/>
                </a:ln>
                <a:solidFill>
                  <a:srgbClr val="003366"/>
                </a:solidFill>
                <a:effectLst/>
                <a:uLnTx/>
                <a:uFillTx/>
                <a:latin typeface="Arial"/>
                <a:cs typeface="Arial"/>
                <a:sym typeface="Arial"/>
              </a:rPr>
              <a:t>. Ansys Fluent Pressure Simulation</a:t>
            </a:r>
            <a:endParaRPr lang="en-US" sz="1600"/>
          </a:p>
        </p:txBody>
      </p:sp>
    </p:spTree>
    <p:extLst>
      <p:ext uri="{BB962C8B-B14F-4D97-AF65-F5344CB8AC3E}">
        <p14:creationId xmlns:p14="http://schemas.microsoft.com/office/powerpoint/2010/main" val="94621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F58C-0A0B-8CFE-391C-EF487FA909F6}"/>
              </a:ext>
            </a:extLst>
          </p:cNvPr>
          <p:cNvSpPr>
            <a:spLocks noGrp="1"/>
          </p:cNvSpPr>
          <p:nvPr>
            <p:ph type="title"/>
          </p:nvPr>
        </p:nvSpPr>
        <p:spPr/>
        <p:txBody>
          <a:bodyPr/>
          <a:lstStyle/>
          <a:p>
            <a:r>
              <a:rPr lang="en-US"/>
              <a:t>Background</a:t>
            </a:r>
          </a:p>
        </p:txBody>
      </p:sp>
      <p:sp>
        <p:nvSpPr>
          <p:cNvPr id="3" name="Text Placeholder 2">
            <a:extLst>
              <a:ext uri="{FF2B5EF4-FFF2-40B4-BE49-F238E27FC236}">
                <a16:creationId xmlns:a16="http://schemas.microsoft.com/office/drawing/2014/main" id="{F131ACBD-5CA0-A9A1-91F6-FB925E6D63A2}"/>
              </a:ext>
            </a:extLst>
          </p:cNvPr>
          <p:cNvSpPr>
            <a:spLocks noGrp="1"/>
          </p:cNvSpPr>
          <p:nvPr>
            <p:ph type="body" idx="1"/>
          </p:nvPr>
        </p:nvSpPr>
        <p:spPr>
          <a:xfrm>
            <a:off x="622539" y="1685791"/>
            <a:ext cx="7635624" cy="4802468"/>
          </a:xfrm>
        </p:spPr>
        <p:txBody>
          <a:bodyPr spcFirstLastPara="1" wrap="square" lIns="91425" tIns="45700" rIns="91425" bIns="45700" anchor="t" anchorCtr="0">
            <a:noAutofit/>
          </a:bodyPr>
          <a:lstStyle/>
          <a:p>
            <a:pPr marL="114300" indent="0">
              <a:buNone/>
            </a:pPr>
            <a:r>
              <a:rPr lang="en-US" sz="2000"/>
              <a:t>Deliverables</a:t>
            </a:r>
          </a:p>
          <a:p>
            <a:r>
              <a:rPr lang="en-US" sz="2000" b="0"/>
              <a:t>Design a Liquid-to-Liquid Heat Exchanger.</a:t>
            </a:r>
            <a:endParaRPr lang="en-US" sz="2000"/>
          </a:p>
          <a:p>
            <a:r>
              <a:rPr lang="en-US" sz="2000" b="0"/>
              <a:t>Integrate into Demonstrator using off-the-shelf Components.</a:t>
            </a:r>
          </a:p>
          <a:p>
            <a:r>
              <a:rPr lang="en-US" sz="2000" b="0"/>
              <a:t>Presentations and Final Report.</a:t>
            </a:r>
          </a:p>
          <a:p>
            <a:r>
              <a:rPr lang="en-US" sz="2000" b="0"/>
              <a:t>Modeling, Data, and Test Results.</a:t>
            </a:r>
          </a:p>
          <a:p>
            <a:pPr marL="114300" indent="0">
              <a:buNone/>
            </a:pPr>
            <a:endParaRPr lang="en-US" sz="2000" b="0"/>
          </a:p>
          <a:p>
            <a:pPr marL="114300" indent="0">
              <a:buNone/>
            </a:pPr>
            <a:r>
              <a:rPr lang="en-US" sz="2000"/>
              <a:t>Success Metrics</a:t>
            </a:r>
          </a:p>
          <a:p>
            <a:r>
              <a:rPr lang="en-US" sz="2000" b="0"/>
              <a:t>Blows Cold Air to Judge's Hand (Temperature Testing).</a:t>
            </a:r>
            <a:endParaRPr lang="en-US" sz="2000"/>
          </a:p>
          <a:p>
            <a:r>
              <a:rPr lang="en-US" sz="2000" b="0"/>
              <a:t>Watertight Demonstrator (By Inspection).</a:t>
            </a:r>
          </a:p>
          <a:p>
            <a:r>
              <a:rPr lang="en-US" sz="2000" b="0"/>
              <a:t>Low Pressure Drop (Pressure Testing).</a:t>
            </a:r>
          </a:p>
          <a:p>
            <a:endParaRPr lang="en-US" b="0"/>
          </a:p>
          <a:p>
            <a:endParaRPr lang="en-US" b="0"/>
          </a:p>
          <a:p>
            <a:pPr marL="114300" indent="0">
              <a:buNone/>
            </a:pPr>
            <a:endParaRPr lang="en-US" b="0"/>
          </a:p>
          <a:p>
            <a:pPr marL="114300" indent="0">
              <a:buNone/>
            </a:pPr>
            <a:endParaRPr lang="en-US"/>
          </a:p>
          <a:p>
            <a:endParaRPr lang="en-US"/>
          </a:p>
        </p:txBody>
      </p:sp>
      <p:pic>
        <p:nvPicPr>
          <p:cNvPr id="6" name="Picture 5" descr="A diagram of a system&#10;&#10;Description automatically generated">
            <a:extLst>
              <a:ext uri="{FF2B5EF4-FFF2-40B4-BE49-F238E27FC236}">
                <a16:creationId xmlns:a16="http://schemas.microsoft.com/office/drawing/2014/main" id="{D975B0C7-4FDD-2470-9C2A-AC611D0C4241}"/>
              </a:ext>
            </a:extLst>
          </p:cNvPr>
          <p:cNvPicPr>
            <a:picLocks noChangeAspect="1"/>
          </p:cNvPicPr>
          <p:nvPr/>
        </p:nvPicPr>
        <p:blipFill>
          <a:blip r:embed="rId2"/>
          <a:stretch>
            <a:fillRect/>
          </a:stretch>
        </p:blipFill>
        <p:spPr>
          <a:xfrm>
            <a:off x="8522827" y="3634164"/>
            <a:ext cx="3454487" cy="2856486"/>
          </a:xfrm>
          <a:prstGeom prst="rect">
            <a:avLst/>
          </a:prstGeom>
        </p:spPr>
      </p:pic>
      <p:pic>
        <p:nvPicPr>
          <p:cNvPr id="7" name="Picture 6" descr="A diagram of a tank and radiator&#10;&#10;Description automatically generated">
            <a:extLst>
              <a:ext uri="{FF2B5EF4-FFF2-40B4-BE49-F238E27FC236}">
                <a16:creationId xmlns:a16="http://schemas.microsoft.com/office/drawing/2014/main" id="{A8A754EC-2C04-6E30-66B0-3CC5B458BF5C}"/>
              </a:ext>
            </a:extLst>
          </p:cNvPr>
          <p:cNvPicPr>
            <a:picLocks noChangeAspect="1"/>
          </p:cNvPicPr>
          <p:nvPr/>
        </p:nvPicPr>
        <p:blipFill>
          <a:blip r:embed="rId3"/>
          <a:stretch>
            <a:fillRect/>
          </a:stretch>
        </p:blipFill>
        <p:spPr>
          <a:xfrm>
            <a:off x="8527212" y="3437"/>
            <a:ext cx="3102529" cy="3324046"/>
          </a:xfrm>
          <a:prstGeom prst="rect">
            <a:avLst/>
          </a:prstGeom>
        </p:spPr>
      </p:pic>
      <p:sp>
        <p:nvSpPr>
          <p:cNvPr id="8" name="TextBox 7">
            <a:extLst>
              <a:ext uri="{FF2B5EF4-FFF2-40B4-BE49-F238E27FC236}">
                <a16:creationId xmlns:a16="http://schemas.microsoft.com/office/drawing/2014/main" id="{68B0515B-CD60-9CB5-0512-0154A9C16AA2}"/>
              </a:ext>
            </a:extLst>
          </p:cNvPr>
          <p:cNvSpPr txBox="1"/>
          <p:nvPr/>
        </p:nvSpPr>
        <p:spPr>
          <a:xfrm>
            <a:off x="8997862" y="3329835"/>
            <a:ext cx="21607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1. Coolant Loop</a:t>
            </a:r>
          </a:p>
        </p:txBody>
      </p:sp>
      <p:sp>
        <p:nvSpPr>
          <p:cNvPr id="9" name="TextBox 8">
            <a:extLst>
              <a:ext uri="{FF2B5EF4-FFF2-40B4-BE49-F238E27FC236}">
                <a16:creationId xmlns:a16="http://schemas.microsoft.com/office/drawing/2014/main" id="{6EA695A7-8DE8-3B29-E97D-7E817F366F32}"/>
              </a:ext>
            </a:extLst>
          </p:cNvPr>
          <p:cNvSpPr txBox="1"/>
          <p:nvPr/>
        </p:nvSpPr>
        <p:spPr>
          <a:xfrm>
            <a:off x="9112684" y="6492657"/>
            <a:ext cx="22755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2. Ice Water Loop</a:t>
            </a:r>
          </a:p>
        </p:txBody>
      </p:sp>
    </p:spTree>
    <p:extLst>
      <p:ext uri="{BB962C8B-B14F-4D97-AF65-F5344CB8AC3E}">
        <p14:creationId xmlns:p14="http://schemas.microsoft.com/office/powerpoint/2010/main" val="148653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D374-6479-3DA2-0107-3EA6C0DF2A5F}"/>
              </a:ext>
            </a:extLst>
          </p:cNvPr>
          <p:cNvSpPr>
            <a:spLocks noGrp="1"/>
          </p:cNvSpPr>
          <p:nvPr>
            <p:ph type="title"/>
          </p:nvPr>
        </p:nvSpPr>
        <p:spPr>
          <a:xfrm>
            <a:off x="838200" y="171601"/>
            <a:ext cx="10876722" cy="1325563"/>
          </a:xfrm>
        </p:spPr>
        <p:txBody>
          <a:bodyPr>
            <a:normAutofit/>
          </a:bodyPr>
          <a:lstStyle/>
          <a:p>
            <a:r>
              <a:rPr lang="en-US"/>
              <a:t>Inlet/Outlet Temperature Testing</a:t>
            </a:r>
          </a:p>
        </p:txBody>
      </p:sp>
      <p:sp>
        <p:nvSpPr>
          <p:cNvPr id="3" name="Text Placeholder 2">
            <a:extLst>
              <a:ext uri="{FF2B5EF4-FFF2-40B4-BE49-F238E27FC236}">
                <a16:creationId xmlns:a16="http://schemas.microsoft.com/office/drawing/2014/main" id="{A71CB885-43CD-31A1-9437-90B23110BA4C}"/>
              </a:ext>
            </a:extLst>
          </p:cNvPr>
          <p:cNvSpPr>
            <a:spLocks noGrp="1"/>
          </p:cNvSpPr>
          <p:nvPr>
            <p:ph type="body" idx="1"/>
          </p:nvPr>
        </p:nvSpPr>
        <p:spPr>
          <a:xfrm>
            <a:off x="713596" y="1301194"/>
            <a:ext cx="10767029" cy="5322433"/>
          </a:xfrm>
        </p:spPr>
        <p:txBody>
          <a:bodyPr>
            <a:normAutofit/>
          </a:bodyPr>
          <a:lstStyle/>
          <a:p>
            <a:pPr>
              <a:buNone/>
            </a:pPr>
            <a:r>
              <a:rPr lang="en-US" sz="1600">
                <a:solidFill>
                  <a:schemeClr val="accent1">
                    <a:lumMod val="50000"/>
                  </a:schemeClr>
                </a:solidFill>
              </a:rPr>
              <a:t>Main question</a:t>
            </a:r>
          </a:p>
          <a:p>
            <a:pPr lvl="1"/>
            <a:r>
              <a:rPr lang="en-US" sz="1600" b="0">
                <a:solidFill>
                  <a:schemeClr val="accent1">
                    <a:lumMod val="50000"/>
                  </a:schemeClr>
                </a:solidFill>
              </a:rPr>
              <a:t>The team will be testing for final output temperatures to meet DR’s 1,3,6 </a:t>
            </a:r>
          </a:p>
          <a:p>
            <a:pPr>
              <a:buNone/>
            </a:pPr>
            <a:r>
              <a:rPr lang="en-US" sz="1600">
                <a:solidFill>
                  <a:schemeClr val="accent1">
                    <a:lumMod val="50000"/>
                  </a:schemeClr>
                </a:solidFill>
              </a:rPr>
              <a:t>Equipment</a:t>
            </a:r>
          </a:p>
          <a:p>
            <a:pPr lvl="1"/>
            <a:r>
              <a:rPr lang="en-US" sz="1600" b="0">
                <a:solidFill>
                  <a:schemeClr val="accent1">
                    <a:lumMod val="50000"/>
                  </a:schemeClr>
                </a:solidFill>
              </a:rPr>
              <a:t>Utilize 8 thermocouples to verify temperature distributions</a:t>
            </a:r>
          </a:p>
          <a:p>
            <a:pPr lvl="1"/>
            <a:r>
              <a:rPr lang="en-US" sz="1600" b="0">
                <a:solidFill>
                  <a:schemeClr val="accent1">
                    <a:lumMod val="50000"/>
                  </a:schemeClr>
                </a:solidFill>
              </a:rPr>
              <a:t>Utilize Pico TC-08 for data collection</a:t>
            </a:r>
          </a:p>
          <a:p>
            <a:pPr>
              <a:buNone/>
            </a:pPr>
            <a:r>
              <a:rPr lang="en-US" sz="1600">
                <a:solidFill>
                  <a:schemeClr val="accent1">
                    <a:lumMod val="50000"/>
                  </a:schemeClr>
                </a:solidFill>
              </a:rPr>
              <a:t>Procedure</a:t>
            </a:r>
          </a:p>
          <a:p>
            <a:pPr lvl="1"/>
            <a:r>
              <a:rPr lang="en-US" sz="1600" b="0">
                <a:solidFill>
                  <a:schemeClr val="accent1">
                    <a:lumMod val="50000"/>
                  </a:schemeClr>
                </a:solidFill>
                <a:cs typeface="Times New Roman"/>
              </a:rPr>
              <a:t>Connect thermocouples to TC-08.</a:t>
            </a:r>
            <a:endParaRPr lang="en-US" sz="1600">
              <a:solidFill>
                <a:schemeClr val="accent1">
                  <a:lumMod val="50000"/>
                </a:schemeClr>
              </a:solidFill>
            </a:endParaRPr>
          </a:p>
          <a:p>
            <a:pPr lvl="1"/>
            <a:r>
              <a:rPr lang="en-US" sz="1600" b="0">
                <a:solidFill>
                  <a:schemeClr val="accent1">
                    <a:lumMod val="50000"/>
                  </a:schemeClr>
                </a:solidFill>
                <a:cs typeface="Times New Roman"/>
              </a:rPr>
              <a:t>Start </a:t>
            </a:r>
            <a:r>
              <a:rPr lang="en-US" sz="1600" b="0" err="1">
                <a:solidFill>
                  <a:schemeClr val="accent1">
                    <a:lumMod val="50000"/>
                  </a:schemeClr>
                </a:solidFill>
                <a:cs typeface="Times New Roman"/>
              </a:rPr>
              <a:t>PicoLog</a:t>
            </a:r>
            <a:r>
              <a:rPr lang="en-US" sz="1600" b="0">
                <a:solidFill>
                  <a:schemeClr val="accent1">
                    <a:lumMod val="50000"/>
                  </a:schemeClr>
                </a:solidFill>
                <a:cs typeface="Times New Roman"/>
              </a:rPr>
              <a:t> and enable all channels, setting sample interval to 100ms.</a:t>
            </a:r>
            <a:endParaRPr lang="en-US" sz="1600">
              <a:solidFill>
                <a:schemeClr val="accent1">
                  <a:lumMod val="50000"/>
                </a:schemeClr>
              </a:solidFill>
            </a:endParaRPr>
          </a:p>
          <a:p>
            <a:pPr lvl="1"/>
            <a:r>
              <a:rPr lang="en-US" sz="1600" b="0">
                <a:solidFill>
                  <a:schemeClr val="accent1">
                    <a:lumMod val="50000"/>
                  </a:schemeClr>
                </a:solidFill>
                <a:cs typeface="Times New Roman"/>
              </a:rPr>
              <a:t>Power on pumps and fans to start the system.</a:t>
            </a:r>
            <a:endParaRPr lang="en-US" sz="1600">
              <a:solidFill>
                <a:schemeClr val="accent1">
                  <a:lumMod val="50000"/>
                </a:schemeClr>
              </a:solidFill>
            </a:endParaRPr>
          </a:p>
          <a:p>
            <a:pPr lvl="1"/>
            <a:r>
              <a:rPr lang="en-US" sz="1600" b="0">
                <a:solidFill>
                  <a:schemeClr val="accent1">
                    <a:lumMod val="50000"/>
                  </a:schemeClr>
                </a:solidFill>
                <a:cs typeface="Times New Roman"/>
              </a:rPr>
              <a:t>Wait for temperatures to reach steady state operation.</a:t>
            </a:r>
            <a:endParaRPr lang="en-US" sz="1600">
              <a:solidFill>
                <a:schemeClr val="accent1">
                  <a:lumMod val="50000"/>
                </a:schemeClr>
              </a:solidFill>
            </a:endParaRPr>
          </a:p>
          <a:p>
            <a:pPr lvl="1"/>
            <a:r>
              <a:rPr lang="en-US" sz="1600" b="0">
                <a:solidFill>
                  <a:schemeClr val="accent1">
                    <a:lumMod val="50000"/>
                  </a:schemeClr>
                </a:solidFill>
                <a:cs typeface="Times New Roman"/>
              </a:rPr>
              <a:t>Calculate the effectiveness of the heat exchanger.</a:t>
            </a:r>
            <a:endParaRPr lang="en-US" sz="1600">
              <a:solidFill>
                <a:schemeClr val="accent1">
                  <a:lumMod val="50000"/>
                </a:schemeClr>
              </a:solidFill>
            </a:endParaRPr>
          </a:p>
          <a:p>
            <a:pPr lvl="1"/>
            <a:r>
              <a:rPr lang="en-US" sz="1600" b="0">
                <a:solidFill>
                  <a:schemeClr val="accent1">
                    <a:lumMod val="50000"/>
                  </a:schemeClr>
                </a:solidFill>
                <a:cs typeface="Times New Roman"/>
              </a:rPr>
              <a:t>Calculate the temperature of the outlet air.</a:t>
            </a:r>
            <a:endParaRPr lang="en-US" sz="1600" b="1">
              <a:solidFill>
                <a:schemeClr val="accent1">
                  <a:lumMod val="50000"/>
                </a:schemeClr>
              </a:solidFill>
            </a:endParaRPr>
          </a:p>
          <a:p>
            <a:pPr>
              <a:buNone/>
            </a:pPr>
            <a:r>
              <a:rPr lang="en-US" sz="1600">
                <a:solidFill>
                  <a:schemeClr val="accent1">
                    <a:lumMod val="50000"/>
                  </a:schemeClr>
                </a:solidFill>
                <a:latin typeface="+mn-lt"/>
              </a:rPr>
              <a:t>Results</a:t>
            </a:r>
          </a:p>
          <a:p>
            <a:pPr lvl="1"/>
            <a:r>
              <a:rPr lang="en-US" sz="1600" b="0">
                <a:solidFill>
                  <a:schemeClr val="accent1">
                    <a:lumMod val="50000"/>
                  </a:schemeClr>
                </a:solidFill>
                <a:latin typeface="+mn-lt"/>
              </a:rPr>
              <a:t>Expected results: 62% effectiveness and 7.6 KW of heat transfer</a:t>
            </a:r>
          </a:p>
          <a:p>
            <a:pPr lvl="1"/>
            <a:r>
              <a:rPr lang="en-US" sz="1600" b="0">
                <a:solidFill>
                  <a:schemeClr val="accent1">
                    <a:lumMod val="50000"/>
                  </a:schemeClr>
                </a:solidFill>
                <a:latin typeface="+mn-lt"/>
              </a:rPr>
              <a:t>Measured results: 29% effectiveness and 3.6 KW of heat transfer</a:t>
            </a:r>
          </a:p>
          <a:p>
            <a:pPr lvl="1"/>
            <a:r>
              <a:rPr lang="en-US" sz="1600" b="0">
                <a:solidFill>
                  <a:schemeClr val="accent1">
                    <a:lumMod val="50000"/>
                  </a:schemeClr>
                </a:solidFill>
                <a:latin typeface="+mn-lt"/>
              </a:rPr>
              <a:t>Achieved coolant temperature drop of 5.4 °C</a:t>
            </a:r>
          </a:p>
          <a:p>
            <a:pPr>
              <a:buNone/>
            </a:pPr>
            <a:endParaRPr lang="en-US" sz="1600" b="0"/>
          </a:p>
          <a:p>
            <a:pPr marL="114300" indent="0">
              <a:buNone/>
            </a:pPr>
            <a:endParaRPr lang="en-US" sz="1600"/>
          </a:p>
          <a:p>
            <a:endParaRPr lang="en-US" sz="1600"/>
          </a:p>
        </p:txBody>
      </p:sp>
    </p:spTree>
    <p:extLst>
      <p:ext uri="{BB962C8B-B14F-4D97-AF65-F5344CB8AC3E}">
        <p14:creationId xmlns:p14="http://schemas.microsoft.com/office/powerpoint/2010/main" val="330578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2C87-CE13-9F29-B834-E037ADCC059F}"/>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1BBD38D2-05B7-25A1-AFD4-53D3F5381F1F}"/>
              </a:ext>
            </a:extLst>
          </p:cNvPr>
          <p:cNvSpPr txBox="1">
            <a:spLocks/>
          </p:cNvSpPr>
          <p:nvPr/>
        </p:nvSpPr>
        <p:spPr>
          <a:xfrm>
            <a:off x="713232" y="1298448"/>
            <a:ext cx="10515600" cy="49412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3366"/>
              </a:buClr>
              <a:buSzPts val="1800"/>
              <a:buFont typeface="Arial"/>
              <a:buChar char="•"/>
              <a:defRPr sz="2800" b="1" i="0" u="none" strike="noStrike" cap="none">
                <a:solidFill>
                  <a:srgbClr val="003366"/>
                </a:solidFill>
                <a:latin typeface="Arial"/>
                <a:ea typeface="Arial"/>
                <a:cs typeface="Arial"/>
                <a:sym typeface="Arial"/>
              </a:defRPr>
            </a:lvl1pPr>
            <a:lvl2pPr marL="914400" marR="0" lvl="1" indent="-342900" algn="l" rtl="0">
              <a:lnSpc>
                <a:spcPct val="90000"/>
              </a:lnSpc>
              <a:spcBef>
                <a:spcPts val="500"/>
              </a:spcBef>
              <a:spcAft>
                <a:spcPts val="0"/>
              </a:spcAft>
              <a:buClr>
                <a:srgbClr val="003366"/>
              </a:buClr>
              <a:buSzPts val="1800"/>
              <a:buFont typeface="Arial"/>
              <a:buChar char="•"/>
              <a:defRPr sz="24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003366"/>
              </a:buClr>
              <a:buSzPts val="1800"/>
              <a:buFont typeface="Arial"/>
              <a:buChar char="•"/>
              <a:defRPr sz="2000" b="0" i="0" u="none" strike="noStrike" cap="none">
                <a:solidFill>
                  <a:srgbClr val="003366"/>
                </a:solidFill>
                <a:latin typeface="Arial"/>
                <a:ea typeface="Arial"/>
                <a:cs typeface="Arial"/>
                <a:sym typeface="Arial"/>
              </a:defRPr>
            </a:lvl3pPr>
            <a:lvl4pPr marL="1828800" marR="0" lvl="3"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4pPr>
            <a:lvl5pPr marL="2286000" marR="0" lvl="4"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a:t>Main questions</a:t>
            </a:r>
          </a:p>
          <a:p>
            <a:pPr lvl="1"/>
            <a:r>
              <a:rPr lang="en-US" sz="1600" b="0"/>
              <a:t>This experiment will test the seals to meet CR6 and ER3</a:t>
            </a:r>
          </a:p>
          <a:p>
            <a:pPr lvl="1" algn="just"/>
            <a:r>
              <a:rPr lang="en-US" sz="1600" b="0"/>
              <a:t>Gaskets, O-rings, Epoxy are critical points</a:t>
            </a:r>
          </a:p>
          <a:p>
            <a:pPr marL="114300" indent="0" algn="just">
              <a:buFont typeface="Arial"/>
              <a:buNone/>
            </a:pPr>
            <a:r>
              <a:rPr lang="en-US" sz="1600"/>
              <a:t>Procedure </a:t>
            </a:r>
          </a:p>
          <a:p>
            <a:pPr lvl="1" algn="just"/>
            <a:r>
              <a:rPr lang="en-US" sz="1600" b="0"/>
              <a:t>Turn on pumps to start fluid flows.</a:t>
            </a:r>
          </a:p>
          <a:p>
            <a:pPr lvl="1" algn="just"/>
            <a:r>
              <a:rPr lang="en-US" sz="1600" b="0"/>
              <a:t>Set timer for 30 minutes.</a:t>
            </a:r>
          </a:p>
          <a:p>
            <a:pPr lvl="1" algn="just"/>
            <a:r>
              <a:rPr lang="en-US" sz="1600" b="0"/>
              <a:t>Check for external leaks in fittings and connections in between plastic tubing sections. </a:t>
            </a:r>
          </a:p>
          <a:p>
            <a:pPr lvl="1" algn="just"/>
            <a:r>
              <a:rPr lang="en-US" sz="1600" b="0"/>
              <a:t>Check for external leaks in both heat exchanger end caps (gaskets and O-rings) </a:t>
            </a:r>
          </a:p>
          <a:p>
            <a:pPr lvl="1" algn="just"/>
            <a:r>
              <a:rPr lang="en-US" sz="1600" b="0"/>
              <a:t>Check for internal leaks in the heat exchanger.</a:t>
            </a:r>
          </a:p>
          <a:p>
            <a:pPr lvl="1" algn="just"/>
            <a:r>
              <a:rPr lang="en-US" sz="1600" b="0"/>
              <a:t>Repeat leak checks until timer ends.  </a:t>
            </a:r>
          </a:p>
          <a:p>
            <a:pPr marL="114300" indent="0" algn="just">
              <a:buFont typeface="Arial"/>
              <a:buNone/>
            </a:pPr>
            <a:r>
              <a:rPr lang="en-US" sz="1600"/>
              <a:t>Results</a:t>
            </a:r>
          </a:p>
          <a:p>
            <a:pPr lvl="1" algn="just"/>
            <a:r>
              <a:rPr lang="en-US" sz="1600" b="0"/>
              <a:t>System remains leak free for desired run time</a:t>
            </a:r>
          </a:p>
        </p:txBody>
      </p:sp>
      <p:sp>
        <p:nvSpPr>
          <p:cNvPr id="2" name="Title 1">
            <a:extLst>
              <a:ext uri="{FF2B5EF4-FFF2-40B4-BE49-F238E27FC236}">
                <a16:creationId xmlns:a16="http://schemas.microsoft.com/office/drawing/2014/main" id="{1E1C967E-7743-A866-B815-4F35D0F7397D}"/>
              </a:ext>
            </a:extLst>
          </p:cNvPr>
          <p:cNvSpPr>
            <a:spLocks noGrp="1"/>
          </p:cNvSpPr>
          <p:nvPr>
            <p:ph type="title"/>
          </p:nvPr>
        </p:nvSpPr>
        <p:spPr>
          <a:xfrm>
            <a:off x="740869" y="163571"/>
            <a:ext cx="10515600" cy="1325563"/>
          </a:xfrm>
        </p:spPr>
        <p:txBody>
          <a:bodyPr>
            <a:normAutofit/>
          </a:bodyPr>
          <a:lstStyle/>
          <a:p>
            <a:r>
              <a:rPr lang="en-US"/>
              <a:t>Seal Testing</a:t>
            </a:r>
          </a:p>
        </p:txBody>
      </p:sp>
    </p:spTree>
    <p:extLst>
      <p:ext uri="{BB962C8B-B14F-4D97-AF65-F5344CB8AC3E}">
        <p14:creationId xmlns:p14="http://schemas.microsoft.com/office/powerpoint/2010/main" val="283500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F938-2C90-860C-0DA0-82BA152716B8}"/>
              </a:ext>
            </a:extLst>
          </p:cNvPr>
          <p:cNvSpPr>
            <a:spLocks noGrp="1"/>
          </p:cNvSpPr>
          <p:nvPr>
            <p:ph type="title"/>
          </p:nvPr>
        </p:nvSpPr>
        <p:spPr>
          <a:xfrm>
            <a:off x="671186" y="208550"/>
            <a:ext cx="10515600" cy="1325563"/>
          </a:xfrm>
        </p:spPr>
        <p:txBody>
          <a:bodyPr/>
          <a:lstStyle/>
          <a:p>
            <a:r>
              <a:rPr lang="en-US"/>
              <a:t>Specification Sheets</a:t>
            </a:r>
          </a:p>
        </p:txBody>
      </p:sp>
      <p:graphicFrame>
        <p:nvGraphicFramePr>
          <p:cNvPr id="6" name="Table 5">
            <a:extLst>
              <a:ext uri="{FF2B5EF4-FFF2-40B4-BE49-F238E27FC236}">
                <a16:creationId xmlns:a16="http://schemas.microsoft.com/office/drawing/2014/main" id="{771EDEE0-75DB-3B6B-D27C-39FED9D7D80F}"/>
              </a:ext>
            </a:extLst>
          </p:cNvPr>
          <p:cNvGraphicFramePr>
            <a:graphicFrameLocks noGrp="1"/>
          </p:cNvGraphicFramePr>
          <p:nvPr>
            <p:extLst>
              <p:ext uri="{D42A27DB-BD31-4B8C-83A1-F6EECF244321}">
                <p14:modId xmlns:p14="http://schemas.microsoft.com/office/powerpoint/2010/main" val="1825385508"/>
              </p:ext>
            </p:extLst>
          </p:nvPr>
        </p:nvGraphicFramePr>
        <p:xfrm>
          <a:off x="674687" y="1698626"/>
          <a:ext cx="5915025" cy="1920240"/>
        </p:xfrm>
        <a:graphic>
          <a:graphicData uri="http://schemas.openxmlformats.org/drawingml/2006/table">
            <a:tbl>
              <a:tblPr/>
              <a:tblGrid>
                <a:gridCol w="1971675">
                  <a:extLst>
                    <a:ext uri="{9D8B030D-6E8A-4147-A177-3AD203B41FA5}">
                      <a16:colId xmlns:a16="http://schemas.microsoft.com/office/drawing/2014/main" val="2942511465"/>
                    </a:ext>
                  </a:extLst>
                </a:gridCol>
                <a:gridCol w="1971675">
                  <a:extLst>
                    <a:ext uri="{9D8B030D-6E8A-4147-A177-3AD203B41FA5}">
                      <a16:colId xmlns:a16="http://schemas.microsoft.com/office/drawing/2014/main" val="3248907699"/>
                    </a:ext>
                  </a:extLst>
                </a:gridCol>
                <a:gridCol w="1971675">
                  <a:extLst>
                    <a:ext uri="{9D8B030D-6E8A-4147-A177-3AD203B41FA5}">
                      <a16:colId xmlns:a16="http://schemas.microsoft.com/office/drawing/2014/main" val="947405496"/>
                    </a:ext>
                  </a:extLst>
                </a:gridCol>
              </a:tblGrid>
              <a:tr h="190500">
                <a:tc>
                  <a:txBody>
                    <a:bodyPr/>
                    <a:lstStyle/>
                    <a:p>
                      <a:pPr algn="l" rtl="0" fontAlgn="base"/>
                      <a:r>
                        <a:rPr lang="en-US" sz="1200" b="0" i="0">
                          <a:effectLst/>
                          <a:latin typeface="Times New Roman" panose="02020603050405020304" pitchFamily="18" charset="0"/>
                        </a:rPr>
                        <a:t>Customer Requirement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panose="02020603050405020304" pitchFamily="18" charset="0"/>
                        </a:rPr>
                        <a:t>CR met? (</a:t>
                      </a:r>
                      <a:r>
                        <a:rPr lang="en-US" sz="1200" b="0" i="1">
                          <a:solidFill>
                            <a:srgbClr val="70AD47"/>
                          </a:solidFill>
                          <a:effectLst/>
                          <a:latin typeface="Segoe UI Symbol" panose="020B0502040204020203" pitchFamily="34" charset="0"/>
                        </a:rPr>
                        <a:t>✓</a:t>
                      </a:r>
                      <a:r>
                        <a:rPr lang="en-US" sz="1200" b="0" i="0">
                          <a:effectLst/>
                          <a:latin typeface="Times New Roman" panose="02020603050405020304" pitchFamily="18" charset="0"/>
                        </a:rPr>
                        <a:t> or </a:t>
                      </a:r>
                      <a:r>
                        <a:rPr lang="en-US" sz="1200" b="0" i="1">
                          <a:solidFill>
                            <a:srgbClr val="FF0000"/>
                          </a:solidFill>
                          <a:effectLst/>
                          <a:latin typeface="Times New Roman" panose="02020603050405020304" pitchFamily="18" charset="0"/>
                        </a:rPr>
                        <a:t>X</a:t>
                      </a:r>
                      <a:r>
                        <a:rPr lang="en-US" sz="1200" b="0" i="0">
                          <a:effectLst/>
                          <a:latin typeface="Times New Roman" panose="02020603050405020304" pitchFamily="18"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panose="02020603050405020304" pitchFamily="18" charset="0"/>
                        </a:rPr>
                        <a:t>Client Acceptable? (</a:t>
                      </a:r>
                      <a:r>
                        <a:rPr lang="en-US" sz="1200" b="0" i="1">
                          <a:solidFill>
                            <a:srgbClr val="70AD47"/>
                          </a:solidFill>
                          <a:effectLst/>
                          <a:latin typeface="Segoe UI Symbol" panose="020B0502040204020203" pitchFamily="34" charset="0"/>
                        </a:rPr>
                        <a:t>✓</a:t>
                      </a:r>
                      <a:r>
                        <a:rPr lang="en-US" sz="1200" b="0" i="0">
                          <a:effectLst/>
                          <a:latin typeface="Times New Roman" panose="02020603050405020304" pitchFamily="18" charset="0"/>
                        </a:rPr>
                        <a:t> or </a:t>
                      </a:r>
                      <a:r>
                        <a:rPr lang="en-US" sz="1200" b="0" i="1">
                          <a:solidFill>
                            <a:srgbClr val="FF0000"/>
                          </a:solidFill>
                          <a:effectLst/>
                          <a:latin typeface="Times New Roman" panose="02020603050405020304" pitchFamily="18" charset="0"/>
                        </a:rPr>
                        <a:t>X</a:t>
                      </a:r>
                      <a:r>
                        <a:rPr lang="en-US" sz="1200" b="0" i="0">
                          <a:effectLst/>
                          <a:latin typeface="Times New Roman" panose="02020603050405020304" pitchFamily="18"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051643462"/>
                  </a:ext>
                </a:extLst>
              </a:tr>
              <a:tr h="190500">
                <a:tc>
                  <a:txBody>
                    <a:bodyPr/>
                    <a:lstStyle/>
                    <a:p>
                      <a:pPr algn="l" rtl="0" fontAlgn="base"/>
                      <a:r>
                        <a:rPr lang="en-US" sz="1200" b="0" i="0">
                          <a:effectLst/>
                          <a:latin typeface="Times New Roman" panose="02020603050405020304" pitchFamily="18" charset="0"/>
                        </a:rPr>
                        <a:t>CR1 – Air Temperature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effectLst/>
                          <a:latin typeface="Times New Roman" panose="02020603050405020304" pitchFamily="18"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214866"/>
                  </a:ext>
                </a:extLst>
              </a:tr>
              <a:tr h="190500">
                <a:tc>
                  <a:txBody>
                    <a:bodyPr/>
                    <a:lstStyle/>
                    <a:p>
                      <a:pPr algn="l" rtl="0" fontAlgn="base"/>
                      <a:r>
                        <a:rPr lang="en-US" sz="1200" b="0" i="0">
                          <a:effectLst/>
                          <a:latin typeface="Times New Roman" panose="02020603050405020304" pitchFamily="18" charset="0"/>
                        </a:rPr>
                        <a:t>CR2 – Firewall Installed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508057"/>
                  </a:ext>
                </a:extLst>
              </a:tr>
              <a:tr h="190500">
                <a:tc>
                  <a:txBody>
                    <a:bodyPr/>
                    <a:lstStyle/>
                    <a:p>
                      <a:pPr algn="l" rtl="0" fontAlgn="base"/>
                      <a:r>
                        <a:rPr lang="en-US" sz="1200" b="0" i="0">
                          <a:effectLst/>
                          <a:latin typeface="Times New Roman" panose="02020603050405020304" pitchFamily="18" charset="0"/>
                        </a:rPr>
                        <a:t>CR3 – HXR Volume Limit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84317"/>
                  </a:ext>
                </a:extLst>
              </a:tr>
              <a:tr h="190500">
                <a:tc>
                  <a:txBody>
                    <a:bodyPr/>
                    <a:lstStyle/>
                    <a:p>
                      <a:pPr algn="l" rtl="0" fontAlgn="base"/>
                      <a:r>
                        <a:rPr lang="en-US" sz="1200" b="0" i="0">
                          <a:effectLst/>
                          <a:latin typeface="Times New Roman" panose="02020603050405020304" pitchFamily="18" charset="0"/>
                        </a:rPr>
                        <a:t>CR4 – Clear HXR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7820388"/>
                  </a:ext>
                </a:extLst>
              </a:tr>
              <a:tr h="190500">
                <a:tc>
                  <a:txBody>
                    <a:bodyPr/>
                    <a:lstStyle/>
                    <a:p>
                      <a:pPr algn="l" rtl="0" fontAlgn="base"/>
                      <a:r>
                        <a:rPr lang="en-US" sz="1200" b="0" i="0">
                          <a:effectLst/>
                          <a:latin typeface="Times New Roman" panose="02020603050405020304" pitchFamily="18" charset="0"/>
                        </a:rPr>
                        <a:t>CR5 – Portable System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solidFill>
                            <a:srgbClr val="70AD47"/>
                          </a:solidFill>
                          <a:effectLst/>
                          <a:latin typeface="Segoe UI Symbol" panose="020B0502040204020203" pitchFamily="34"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83155"/>
                  </a:ext>
                </a:extLst>
              </a:tr>
              <a:tr h="190500">
                <a:tc>
                  <a:txBody>
                    <a:bodyPr/>
                    <a:lstStyle/>
                    <a:p>
                      <a:pPr algn="l" rtl="0" fontAlgn="base"/>
                      <a:r>
                        <a:rPr lang="en-US" sz="1200" b="0" i="0">
                          <a:effectLst/>
                          <a:latin typeface="Times New Roman" panose="02020603050405020304" pitchFamily="18" charset="0"/>
                        </a:rPr>
                        <a:t>CR6 – 30min Operation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effectLst/>
                          <a:latin typeface="Times New Roman" panose="02020603050405020304" pitchFamily="18"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panose="020B0502040204020203" pitchFamily="34" charset="0"/>
                        </a:rPr>
                        <a:t>✓</a:t>
                      </a:r>
                      <a:r>
                        <a:rPr lang="en-US" sz="1200" b="0" i="0">
                          <a:effectLst/>
                          <a:latin typeface="Times New Roman" panose="02020603050405020304" pitchFamily="18" charset="0"/>
                        </a:rPr>
                        <a:t> </a:t>
                      </a:r>
                      <a:endParaRPr lang="en-US"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917036"/>
                  </a:ext>
                </a:extLst>
              </a:tr>
            </a:tbl>
          </a:graphicData>
        </a:graphic>
      </p:graphicFrame>
      <p:graphicFrame>
        <p:nvGraphicFramePr>
          <p:cNvPr id="7" name="Table 6">
            <a:extLst>
              <a:ext uri="{FF2B5EF4-FFF2-40B4-BE49-F238E27FC236}">
                <a16:creationId xmlns:a16="http://schemas.microsoft.com/office/drawing/2014/main" id="{A023DB4F-8F84-08FE-660F-C5E93AAE7532}"/>
              </a:ext>
            </a:extLst>
          </p:cNvPr>
          <p:cNvGraphicFramePr>
            <a:graphicFrameLocks noGrp="1"/>
          </p:cNvGraphicFramePr>
          <p:nvPr>
            <p:extLst>
              <p:ext uri="{D42A27DB-BD31-4B8C-83A1-F6EECF244321}">
                <p14:modId xmlns:p14="http://schemas.microsoft.com/office/powerpoint/2010/main" val="2680597174"/>
              </p:ext>
            </p:extLst>
          </p:nvPr>
        </p:nvGraphicFramePr>
        <p:xfrm>
          <a:off x="6730999" y="2926715"/>
          <a:ext cx="4991097" cy="3566160"/>
        </p:xfrm>
        <a:graphic>
          <a:graphicData uri="http://schemas.openxmlformats.org/drawingml/2006/table">
            <a:tbl>
              <a:tblPr/>
              <a:tblGrid>
                <a:gridCol w="1266824">
                  <a:extLst>
                    <a:ext uri="{9D8B030D-6E8A-4147-A177-3AD203B41FA5}">
                      <a16:colId xmlns:a16="http://schemas.microsoft.com/office/drawing/2014/main" val="1724618818"/>
                    </a:ext>
                  </a:extLst>
                </a:gridCol>
                <a:gridCol w="804430">
                  <a:extLst>
                    <a:ext uri="{9D8B030D-6E8A-4147-A177-3AD203B41FA5}">
                      <a16:colId xmlns:a16="http://schemas.microsoft.com/office/drawing/2014/main" val="1222387420"/>
                    </a:ext>
                  </a:extLst>
                </a:gridCol>
                <a:gridCol w="960328">
                  <a:extLst>
                    <a:ext uri="{9D8B030D-6E8A-4147-A177-3AD203B41FA5}">
                      <a16:colId xmlns:a16="http://schemas.microsoft.com/office/drawing/2014/main" val="2659119033"/>
                    </a:ext>
                  </a:extLst>
                </a:gridCol>
                <a:gridCol w="740315">
                  <a:extLst>
                    <a:ext uri="{9D8B030D-6E8A-4147-A177-3AD203B41FA5}">
                      <a16:colId xmlns:a16="http://schemas.microsoft.com/office/drawing/2014/main" val="1495252629"/>
                    </a:ext>
                  </a:extLst>
                </a:gridCol>
                <a:gridCol w="1219200">
                  <a:extLst>
                    <a:ext uri="{9D8B030D-6E8A-4147-A177-3AD203B41FA5}">
                      <a16:colId xmlns:a16="http://schemas.microsoft.com/office/drawing/2014/main" val="583661407"/>
                    </a:ext>
                  </a:extLst>
                </a:gridCol>
              </a:tblGrid>
              <a:tr h="190500">
                <a:tc>
                  <a:txBody>
                    <a:bodyPr/>
                    <a:lstStyle/>
                    <a:p>
                      <a:pPr algn="l" rtl="0" fontAlgn="base"/>
                      <a:r>
                        <a:rPr lang="en-US" sz="1200" b="0" i="0">
                          <a:effectLst/>
                          <a:latin typeface="Times New Roman"/>
                        </a:rPr>
                        <a:t>Engineering Requirement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a:rPr>
                        <a:t>Target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a:rPr>
                        <a:t>Measured/ Calculated Value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a:rPr>
                        <a:t>ER met? (</a:t>
                      </a:r>
                      <a:r>
                        <a:rPr lang="en-US" sz="1200" b="0" i="1">
                          <a:solidFill>
                            <a:srgbClr val="70AD47"/>
                          </a:solidFill>
                          <a:effectLst/>
                          <a:latin typeface="Segoe UI Symbol"/>
                        </a:rPr>
                        <a:t>✓</a:t>
                      </a:r>
                      <a:r>
                        <a:rPr lang="en-US" sz="1200" b="0" i="0">
                          <a:effectLst/>
                          <a:latin typeface="Times New Roman"/>
                        </a:rPr>
                        <a:t> or </a:t>
                      </a:r>
                      <a:r>
                        <a:rPr lang="en-US" sz="1200" b="0" i="1">
                          <a:solidFill>
                            <a:srgbClr val="FF0000"/>
                          </a:solidFill>
                          <a:effectLst/>
                          <a:latin typeface="Times New Roman"/>
                        </a:rPr>
                        <a:t>X</a:t>
                      </a:r>
                      <a:r>
                        <a:rPr lang="en-US" sz="1200" b="0" i="0">
                          <a:effectLst/>
                          <a:latin typeface="Times New Roman"/>
                        </a:rPr>
                        <a: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l" rtl="0" fontAlgn="base"/>
                      <a:r>
                        <a:rPr lang="en-US" sz="1200" b="0" i="0">
                          <a:effectLst/>
                          <a:latin typeface="Times New Roman"/>
                        </a:rPr>
                        <a:t>Client Acceptable?  </a:t>
                      </a:r>
                      <a:endParaRPr lang="en-US" b="0" i="0">
                        <a:effectLst/>
                        <a:latin typeface="Times New Roman"/>
                      </a:endParaRPr>
                    </a:p>
                    <a:p>
                      <a:pPr algn="l" rtl="0" fontAlgn="base"/>
                      <a:r>
                        <a:rPr lang="en-US" sz="1200" b="0" i="0">
                          <a:effectLst/>
                          <a:latin typeface="Times New Roman"/>
                        </a:rPr>
                        <a:t>(</a:t>
                      </a:r>
                      <a:r>
                        <a:rPr lang="en-US" sz="1200" b="0" i="1">
                          <a:solidFill>
                            <a:srgbClr val="70AD47"/>
                          </a:solidFill>
                          <a:effectLst/>
                          <a:latin typeface="Segoe UI Symbol"/>
                        </a:rPr>
                        <a:t>✓</a:t>
                      </a:r>
                      <a:r>
                        <a:rPr lang="en-US" sz="1200" b="0" i="0">
                          <a:effectLst/>
                          <a:latin typeface="Times New Roman"/>
                        </a:rPr>
                        <a:t> or </a:t>
                      </a:r>
                      <a:r>
                        <a:rPr lang="en-US" sz="1200" b="0" i="1">
                          <a:solidFill>
                            <a:srgbClr val="FF0000"/>
                          </a:solidFill>
                          <a:effectLst/>
                          <a:latin typeface="Times New Roman"/>
                        </a:rPr>
                        <a:t>X</a:t>
                      </a:r>
                      <a:r>
                        <a:rPr lang="en-US" sz="1200" b="0" i="0">
                          <a:effectLst/>
                          <a:latin typeface="Times New Roman"/>
                        </a:rPr>
                        <a: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316584537"/>
                  </a:ext>
                </a:extLst>
              </a:tr>
              <a:tr h="190500">
                <a:tc>
                  <a:txBody>
                    <a:bodyPr/>
                    <a:lstStyle/>
                    <a:p>
                      <a:pPr algn="l" rtl="0" fontAlgn="base"/>
                      <a:r>
                        <a:rPr lang="en-US" sz="1200" b="0" i="0">
                          <a:effectLst/>
                          <a:latin typeface="Times New Roman"/>
                        </a:rPr>
                        <a:t>ER1 – Low Air Temp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5 °C drop</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0">
                          <a:solidFill>
                            <a:schemeClr val="tx1"/>
                          </a:solidFill>
                          <a:effectLst/>
                          <a:latin typeface="Times New Roman"/>
                          <a:cs typeface="Times New Roman"/>
                        </a:rPr>
                        <a:t>5.4 </a:t>
                      </a:r>
                      <a:r>
                        <a:rPr lang="en-US" sz="1200" b="0" i="0" u="none" strike="noStrike" noProof="0">
                          <a:solidFill>
                            <a:srgbClr val="000000"/>
                          </a:solidFill>
                          <a:effectLst/>
                          <a:latin typeface="Times New Roman"/>
                        </a:rPr>
                        <a:t>°C</a:t>
                      </a:r>
                      <a:endParaRPr lang="en-US" sz="1200" b="0" i="0">
                        <a:solidFill>
                          <a:schemeClr val="tx1"/>
                        </a:solidFill>
                        <a:effectLst/>
                        <a:latin typeface="Times New Roman"/>
                        <a:cs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solidFill>
                          <a:schemeClr val="tx1"/>
                        </a:solidFill>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614711"/>
                  </a:ext>
                </a:extLst>
              </a:tr>
              <a:tr h="190500">
                <a:tc>
                  <a:txBody>
                    <a:bodyPr/>
                    <a:lstStyle/>
                    <a:p>
                      <a:pPr algn="l" rtl="0" fontAlgn="base"/>
                      <a:r>
                        <a:rPr lang="en-US" sz="1200" b="0" i="0">
                          <a:effectLst/>
                          <a:latin typeface="Times New Roman"/>
                        </a:rPr>
                        <a:t>ER2 – Small System Volume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&lt; 1 m</a:t>
                      </a:r>
                      <a:r>
                        <a:rPr lang="en-US" sz="1200" b="0" i="0" baseline="30000">
                          <a:effectLst/>
                          <a:latin typeface="Times New Roman"/>
                        </a:rPr>
                        <a:t>3</a:t>
                      </a:r>
                      <a:r>
                        <a:rPr lang="en-US" sz="950" b="0" i="0">
                          <a:effectLst/>
                          <a:latin typeface="Times New Roman"/>
                        </a:rPr>
                        <a:t>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0" u="none" strike="noStrike" noProof="0">
                          <a:solidFill>
                            <a:srgbClr val="000000"/>
                          </a:solidFill>
                          <a:effectLst/>
                          <a:latin typeface="Times New Roman"/>
                        </a:rPr>
                        <a:t>.16 m</a:t>
                      </a:r>
                      <a:r>
                        <a:rPr lang="en-US" sz="1200" b="0" i="0" u="none" strike="noStrike" baseline="30000" noProof="0">
                          <a:solidFill>
                            <a:srgbClr val="000000"/>
                          </a:solidFill>
                          <a:effectLst/>
                          <a:latin typeface="Times New Roman"/>
                        </a:rPr>
                        <a:t>3</a:t>
                      </a:r>
                      <a:endParaRPr lang="en-US" sz="1200" b="0" i="0" u="none" strike="noStrike" noProof="0">
                        <a:solidFill>
                          <a:srgbClr val="000000"/>
                        </a:solidFill>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solidFill>
                          <a:srgbClr val="70AD47"/>
                        </a:solidFill>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solidFill>
                          <a:srgbClr val="70AD47"/>
                        </a:solidFill>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836771"/>
                  </a:ext>
                </a:extLst>
              </a:tr>
              <a:tr h="190500">
                <a:tc>
                  <a:txBody>
                    <a:bodyPr/>
                    <a:lstStyle/>
                    <a:p>
                      <a:pPr algn="l" rtl="0" fontAlgn="base"/>
                      <a:r>
                        <a:rPr lang="en-US" sz="1200" b="0" i="0">
                          <a:effectLst/>
                          <a:latin typeface="Times New Roman"/>
                        </a:rPr>
                        <a:t>ER3 – High Operation Time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&gt; 30 min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noProof="0">
                          <a:solidFill>
                            <a:srgbClr val="000000"/>
                          </a:solidFill>
                          <a:effectLst/>
                          <a:latin typeface="Times New Roman"/>
                        </a:rPr>
                        <a:t>30 min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1" u="none" strike="noStrike" noProof="0">
                          <a:solidFill>
                            <a:srgbClr val="70AD47"/>
                          </a:solidFill>
                          <a:effectLst/>
                          <a:latin typeface="Segoe UI Symbol"/>
                        </a:rPr>
                        <a:t>✓</a:t>
                      </a:r>
                      <a:endParaRPr lang="en-US" sz="1200"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786942"/>
                  </a:ext>
                </a:extLst>
              </a:tr>
              <a:tr h="190500">
                <a:tc>
                  <a:txBody>
                    <a:bodyPr/>
                    <a:lstStyle/>
                    <a:p>
                      <a:pPr algn="l" rtl="0" fontAlgn="base"/>
                      <a:r>
                        <a:rPr lang="en-US" sz="1200" b="0" i="0">
                          <a:effectLst/>
                          <a:latin typeface="Times New Roman"/>
                        </a:rPr>
                        <a:t>ER4 – Low Pressure Drop</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&lt; 40 psi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noProof="0">
                          <a:solidFill>
                            <a:srgbClr val="000000"/>
                          </a:solidFill>
                          <a:effectLst/>
                          <a:latin typeface="Times New Roman"/>
                        </a:rPr>
                        <a:t>2.2 psi</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1" u="none" strike="noStrike" noProof="0">
                          <a:solidFill>
                            <a:srgbClr val="70AD47"/>
                          </a:solidFill>
                          <a:effectLst/>
                          <a:latin typeface="Segoe UI Symbol"/>
                        </a:rPr>
                        <a:t>✓</a:t>
                      </a:r>
                      <a:endParaRPr lang="en-US"/>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44924"/>
                  </a:ext>
                </a:extLst>
              </a:tr>
              <a:tr h="190500">
                <a:tc>
                  <a:txBody>
                    <a:bodyPr/>
                    <a:lstStyle/>
                    <a:p>
                      <a:pPr algn="l" rtl="0" fontAlgn="base"/>
                      <a:r>
                        <a:rPr lang="en-US" sz="1200" b="0" i="0">
                          <a:effectLst/>
                          <a:latin typeface="Times New Roman"/>
                        </a:rPr>
                        <a:t>ER5 – Minimized Cost</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&lt; $1000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noProof="0">
                          <a:solidFill>
                            <a:srgbClr val="000000"/>
                          </a:solidFill>
                          <a:effectLst/>
                          <a:latin typeface="Times New Roman"/>
                        </a:rPr>
                        <a:t>$772.33</a:t>
                      </a:r>
                      <a:endParaRPr lang="en-US"/>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solidFill>
                          <a:srgbClr val="70AD47"/>
                        </a:solidFill>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solidFill>
                          <a:srgbClr val="70AD47"/>
                        </a:solidFill>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2604695"/>
                  </a:ext>
                </a:extLst>
              </a:tr>
              <a:tr h="190500">
                <a:tc>
                  <a:txBody>
                    <a:bodyPr/>
                    <a:lstStyle/>
                    <a:p>
                      <a:pPr algn="l" rtl="0" fontAlgn="base"/>
                      <a:r>
                        <a:rPr lang="en-US" sz="1200" b="0" i="0">
                          <a:effectLst/>
                          <a:latin typeface="Times New Roman"/>
                        </a:rPr>
                        <a:t>ER6 – High HXR Effectiveness</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200" b="0" i="0">
                          <a:effectLst/>
                          <a:latin typeface="Times New Roman"/>
                        </a:rPr>
                        <a:t>&gt; 50% </a:t>
                      </a:r>
                      <a:endParaRPr lang="en-US" b="0" i="0">
                        <a:effectLst/>
                        <a:latin typeface="Times New Roman"/>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0">
                          <a:solidFill>
                            <a:schemeClr val="tx1"/>
                          </a:solidFill>
                          <a:effectLst/>
                          <a:latin typeface="Times New Roman"/>
                          <a:cs typeface="Times New Roman"/>
                        </a:rPr>
                        <a:t>29%</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US" sz="1200" b="0" i="1" u="none" strike="noStrike" noProof="0">
                          <a:solidFill>
                            <a:srgbClr val="FF0000"/>
                          </a:solidFill>
                          <a:effectLst/>
                          <a:latin typeface="Times New Roman"/>
                        </a:rPr>
                        <a:t>X</a:t>
                      </a:r>
                      <a:endParaRPr lang="en-US"/>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200" b="0" i="1">
                          <a:solidFill>
                            <a:srgbClr val="70AD47"/>
                          </a:solidFill>
                          <a:effectLst/>
                          <a:latin typeface="Segoe UI Symbol"/>
                        </a:rPr>
                        <a:t>✓</a:t>
                      </a:r>
                      <a:endParaRPr lang="en-US" sz="1200" b="0" i="0">
                        <a:effectLst/>
                        <a:latin typeface="Segoe UI Symbo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1795714"/>
                  </a:ext>
                </a:extLst>
              </a:tr>
            </a:tbl>
          </a:graphicData>
        </a:graphic>
      </p:graphicFrame>
      <p:sp>
        <p:nvSpPr>
          <p:cNvPr id="4" name="TextBox 3">
            <a:extLst>
              <a:ext uri="{FF2B5EF4-FFF2-40B4-BE49-F238E27FC236}">
                <a16:creationId xmlns:a16="http://schemas.microsoft.com/office/drawing/2014/main" id="{882ED7D7-4DB4-B317-78A2-1F9735A0451A}"/>
              </a:ext>
            </a:extLst>
          </p:cNvPr>
          <p:cNvSpPr txBox="1"/>
          <p:nvPr/>
        </p:nvSpPr>
        <p:spPr>
          <a:xfrm>
            <a:off x="1542417" y="1380224"/>
            <a:ext cx="4398769" cy="318215"/>
          </a:xfrm>
          <a:prstGeom prst="rect">
            <a:avLst/>
          </a:prstGeom>
          <a:noFill/>
        </p:spPr>
        <p:txBody>
          <a:bodyPr wrap="square" lIns="91440" tIns="45720" rIns="91440" bIns="45720" rtlCol="0" anchor="t">
            <a:spAutoFit/>
          </a:bodyPr>
          <a:lstStyle/>
          <a:p>
            <a:pPr algn="ctr"/>
            <a:r>
              <a:rPr lang="en-US">
                <a:solidFill>
                  <a:srgbClr val="003366"/>
                </a:solidFill>
              </a:rPr>
              <a:t>Table 7. Project Results - Customer Requirements </a:t>
            </a:r>
          </a:p>
        </p:txBody>
      </p:sp>
      <p:sp>
        <p:nvSpPr>
          <p:cNvPr id="3" name="TextBox 2">
            <a:extLst>
              <a:ext uri="{FF2B5EF4-FFF2-40B4-BE49-F238E27FC236}">
                <a16:creationId xmlns:a16="http://schemas.microsoft.com/office/drawing/2014/main" id="{9E43FB28-EC8A-D133-6E25-CBBB0AE1C352}"/>
              </a:ext>
            </a:extLst>
          </p:cNvPr>
          <p:cNvSpPr txBox="1"/>
          <p:nvPr/>
        </p:nvSpPr>
        <p:spPr>
          <a:xfrm>
            <a:off x="7038609" y="2566747"/>
            <a:ext cx="4469821" cy="307777"/>
          </a:xfrm>
          <a:prstGeom prst="rect">
            <a:avLst/>
          </a:prstGeom>
          <a:noFill/>
        </p:spPr>
        <p:txBody>
          <a:bodyPr wrap="square" lIns="91440" tIns="45720" rIns="91440" bIns="45720" rtlCol="0" anchor="t">
            <a:spAutoFit/>
          </a:bodyPr>
          <a:lstStyle/>
          <a:p>
            <a:pPr algn="ctr"/>
            <a:r>
              <a:rPr lang="en-US">
                <a:solidFill>
                  <a:srgbClr val="003366"/>
                </a:solidFill>
              </a:rPr>
              <a:t>Table 8. Project Results - Engineering Requirements </a:t>
            </a:r>
          </a:p>
        </p:txBody>
      </p:sp>
    </p:spTree>
    <p:extLst>
      <p:ext uri="{BB962C8B-B14F-4D97-AF65-F5344CB8AC3E}">
        <p14:creationId xmlns:p14="http://schemas.microsoft.com/office/powerpoint/2010/main" val="21178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0F8A-3EFC-4F37-A22F-68CC1181EE4E}"/>
              </a:ext>
            </a:extLst>
          </p:cNvPr>
          <p:cNvSpPr>
            <a:spLocks noGrp="1"/>
          </p:cNvSpPr>
          <p:nvPr>
            <p:ph type="title"/>
          </p:nvPr>
        </p:nvSpPr>
        <p:spPr/>
        <p:txBody>
          <a:bodyPr/>
          <a:lstStyle/>
          <a:p>
            <a:r>
              <a:rPr lang="en-US"/>
              <a:t>Future Work</a:t>
            </a:r>
          </a:p>
        </p:txBody>
      </p:sp>
      <p:sp>
        <p:nvSpPr>
          <p:cNvPr id="3" name="Text Placeholder 2">
            <a:extLst>
              <a:ext uri="{FF2B5EF4-FFF2-40B4-BE49-F238E27FC236}">
                <a16:creationId xmlns:a16="http://schemas.microsoft.com/office/drawing/2014/main" id="{CBA9B4C4-1233-4E49-8460-003D32222498}"/>
              </a:ext>
            </a:extLst>
          </p:cNvPr>
          <p:cNvSpPr>
            <a:spLocks noGrp="1"/>
          </p:cNvSpPr>
          <p:nvPr>
            <p:ph type="body" idx="1"/>
          </p:nvPr>
        </p:nvSpPr>
        <p:spPr/>
        <p:txBody>
          <a:bodyPr>
            <a:normAutofit/>
          </a:bodyPr>
          <a:lstStyle/>
          <a:p>
            <a:pPr marL="114300" indent="0">
              <a:buNone/>
            </a:pPr>
            <a:r>
              <a:rPr lang="en-US" sz="2200"/>
              <a:t>Application to the Apache</a:t>
            </a:r>
          </a:p>
          <a:p>
            <a:r>
              <a:rPr lang="en-US" sz="2200" b="0"/>
              <a:t>Replace Ice water loop with HFO-1234yf</a:t>
            </a:r>
            <a:endParaRPr lang="en-US" sz="2200"/>
          </a:p>
          <a:p>
            <a:r>
              <a:rPr lang="en-US" sz="2200" b="0"/>
              <a:t>Integrate similar design into Apache ECS</a:t>
            </a:r>
          </a:p>
          <a:p>
            <a:pPr marL="114300" indent="0">
              <a:buNone/>
            </a:pPr>
            <a:r>
              <a:rPr lang="en-US" sz="2200"/>
              <a:t>Design improvement</a:t>
            </a:r>
          </a:p>
          <a:p>
            <a:r>
              <a:rPr lang="en-US" sz="2200" b="0"/>
              <a:t>Reducing weight</a:t>
            </a:r>
          </a:p>
          <a:p>
            <a:r>
              <a:rPr lang="en-US" sz="2200" b="0"/>
              <a:t>Decrease flow for higher effectiveness</a:t>
            </a:r>
            <a:endParaRPr lang="en-US" sz="2200"/>
          </a:p>
          <a:p>
            <a:r>
              <a:rPr lang="en-US" sz="2200" b="0"/>
              <a:t>Reduce uncertainties through more precise instrumentation</a:t>
            </a:r>
          </a:p>
          <a:p>
            <a:r>
              <a:rPr lang="en-US" sz="2200" b="0"/>
              <a:t>Reduce total volume</a:t>
            </a:r>
            <a:endParaRPr lang="en-US" sz="2200"/>
          </a:p>
          <a:p>
            <a:r>
              <a:rPr lang="en-US" sz="2200" b="0"/>
              <a:t>Improve manufacturing techniques for better tolerances</a:t>
            </a:r>
            <a:endParaRPr lang="en-US" sz="2200"/>
          </a:p>
          <a:p>
            <a:endParaRPr lang="en-US"/>
          </a:p>
        </p:txBody>
      </p:sp>
    </p:spTree>
    <p:extLst>
      <p:ext uri="{BB962C8B-B14F-4D97-AF65-F5344CB8AC3E}">
        <p14:creationId xmlns:p14="http://schemas.microsoft.com/office/powerpoint/2010/main" val="72757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p:nvPr/>
        </p:nvSpPr>
        <p:spPr>
          <a:xfrm>
            <a:off x="0" y="0"/>
            <a:ext cx="121920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1"/>
          <p:cNvSpPr txBox="1">
            <a:spLocks noGrp="1"/>
          </p:cNvSpPr>
          <p:nvPr>
            <p:ph type="title"/>
          </p:nvPr>
        </p:nvSpPr>
        <p:spPr>
          <a:xfrm>
            <a:off x="838200" y="245518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1B300"/>
              </a:buClr>
              <a:buSzPts val="7500"/>
              <a:buFont typeface="Arial"/>
              <a:buNone/>
            </a:pPr>
            <a:r>
              <a:rPr lang="en-US" sz="7500">
                <a:solidFill>
                  <a:srgbClr val="F1B300"/>
                </a:solidFill>
              </a:rPr>
              <a:t>Thank You</a:t>
            </a:r>
            <a:endParaRPr/>
          </a:p>
        </p:txBody>
      </p:sp>
      <p:sp>
        <p:nvSpPr>
          <p:cNvPr id="284" name="Google Shape;284;p21"/>
          <p:cNvSpPr/>
          <p:nvPr/>
        </p:nvSpPr>
        <p:spPr>
          <a:xfrm>
            <a:off x="0" y="5918479"/>
            <a:ext cx="12192000" cy="9396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21"/>
          <p:cNvPicPr preferRelativeResize="0"/>
          <p:nvPr/>
        </p:nvPicPr>
        <p:blipFill rotWithShape="1">
          <a:blip r:embed="rId3">
            <a:alphaModFix/>
          </a:blip>
          <a:srcRect/>
          <a:stretch/>
        </p:blipFill>
        <p:spPr>
          <a:xfrm>
            <a:off x="3441560" y="6258875"/>
            <a:ext cx="5308878" cy="2587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p:nvPr/>
        </p:nvSpPr>
        <p:spPr>
          <a:xfrm>
            <a:off x="0" y="0"/>
            <a:ext cx="121920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1"/>
          <p:cNvSpPr txBox="1">
            <a:spLocks noGrp="1"/>
          </p:cNvSpPr>
          <p:nvPr>
            <p:ph type="title"/>
          </p:nvPr>
        </p:nvSpPr>
        <p:spPr>
          <a:xfrm>
            <a:off x="838200" y="245518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1B300"/>
              </a:buClr>
              <a:buSzPts val="7500"/>
              <a:buFont typeface="Arial"/>
              <a:buNone/>
            </a:pPr>
            <a:r>
              <a:rPr lang="en-US" sz="7500">
                <a:solidFill>
                  <a:srgbClr val="F1B300"/>
                </a:solidFill>
              </a:rPr>
              <a:t>Questions?</a:t>
            </a:r>
            <a:endParaRPr/>
          </a:p>
        </p:txBody>
      </p:sp>
      <p:sp>
        <p:nvSpPr>
          <p:cNvPr id="284" name="Google Shape;284;p21"/>
          <p:cNvSpPr/>
          <p:nvPr/>
        </p:nvSpPr>
        <p:spPr>
          <a:xfrm>
            <a:off x="0" y="5918479"/>
            <a:ext cx="12192000" cy="9396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21"/>
          <p:cNvPicPr preferRelativeResize="0"/>
          <p:nvPr/>
        </p:nvPicPr>
        <p:blipFill rotWithShape="1">
          <a:blip r:embed="rId3">
            <a:alphaModFix/>
          </a:blip>
          <a:srcRect/>
          <a:stretch/>
        </p:blipFill>
        <p:spPr>
          <a:xfrm>
            <a:off x="3441560" y="6258875"/>
            <a:ext cx="5308878" cy="258727"/>
          </a:xfrm>
          <a:prstGeom prst="rect">
            <a:avLst/>
          </a:prstGeom>
          <a:noFill/>
          <a:ln>
            <a:noFill/>
          </a:ln>
        </p:spPr>
      </p:pic>
    </p:spTree>
    <p:extLst>
      <p:ext uri="{BB962C8B-B14F-4D97-AF65-F5344CB8AC3E}">
        <p14:creationId xmlns:p14="http://schemas.microsoft.com/office/powerpoint/2010/main" val="136335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0F8A-3EFC-4F37-A22F-68CC1181EE4E}"/>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CBA9B4C4-1233-4E49-8460-003D32222498}"/>
              </a:ext>
            </a:extLst>
          </p:cNvPr>
          <p:cNvSpPr>
            <a:spLocks noGrp="1"/>
          </p:cNvSpPr>
          <p:nvPr>
            <p:ph type="body" idx="1"/>
          </p:nvPr>
        </p:nvSpPr>
        <p:spPr>
          <a:xfrm>
            <a:off x="504172" y="1397652"/>
            <a:ext cx="11030527" cy="4667250"/>
          </a:xfrm>
        </p:spPr>
        <p:txBody>
          <a:bodyPr>
            <a:normAutofit fontScale="25000" lnSpcReduction="20000"/>
          </a:bodyPr>
          <a:lstStyle/>
          <a:p>
            <a:pPr marL="114300" indent="0" rtl="0">
              <a:lnSpc>
                <a:spcPct val="120000"/>
              </a:lnSpc>
              <a:spcBef>
                <a:spcPts val="0"/>
              </a:spcBef>
              <a:spcAft>
                <a:spcPts val="0"/>
              </a:spcAft>
              <a:buNone/>
            </a:pPr>
            <a:r>
              <a:rPr lang="en-US" sz="4400" b="0" i="0" u="none" strike="noStrike">
                <a:solidFill>
                  <a:srgbClr val="000000"/>
                </a:solidFill>
                <a:effectLst/>
                <a:latin typeface="Times New Roman"/>
              </a:rPr>
              <a:t>[1] Boeing AH-64A </a:t>
            </a:r>
            <a:r>
              <a:rPr lang="en-US" sz="4400" b="0" i="0" u="none" strike="noStrike" err="1">
                <a:solidFill>
                  <a:srgbClr val="000000"/>
                </a:solidFill>
                <a:effectLst/>
                <a:latin typeface="Times New Roman"/>
              </a:rPr>
              <a:t>APache</a:t>
            </a:r>
            <a:r>
              <a:rPr lang="en-US" sz="4400" b="0" i="0" u="none" strike="noStrike">
                <a:solidFill>
                  <a:srgbClr val="000000"/>
                </a:solidFill>
                <a:effectLst/>
                <a:latin typeface="Times New Roman"/>
              </a:rPr>
              <a:t> Helicopter Operating Manual. Boeing, 06/28/1984. (can provide if needed)</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[2]“0723_refrigerant,” </a:t>
            </a:r>
            <a:r>
              <a:rPr lang="en-US" sz="4400" b="0" i="1" u="none" strike="noStrike">
                <a:solidFill>
                  <a:srgbClr val="000000"/>
                </a:solidFill>
                <a:effectLst/>
                <a:latin typeface="Times New Roman"/>
              </a:rPr>
              <a:t>news.gm.com</a:t>
            </a:r>
            <a:r>
              <a:rPr lang="en-US" sz="4400" b="0" i="0" u="none" strike="noStrike">
                <a:solidFill>
                  <a:srgbClr val="000000"/>
                </a:solidFill>
                <a:effectLst/>
                <a:latin typeface="Times New Roman"/>
              </a:rPr>
              <a:t>. https://news.gm.com/newsroom.detail.html/Pages/news/us/en/2010/July/0723_refrigerant.html</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[3] Boeing-777-FCOM. Boeing, 01/11/02.</a:t>
            </a:r>
            <a:r>
              <a:rPr lang="en-US" sz="4400" b="0" i="0" strike="noStrike">
                <a:solidFill>
                  <a:schemeClr val="tx1"/>
                </a:solidFill>
                <a:effectLst/>
                <a:latin typeface="Times New Roman"/>
              </a:rPr>
              <a:t> http://www.ameacademy.com/pdf/boeing/Boeing-777-FCOM.pdf </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[4]R M E Diamant, </a:t>
            </a:r>
            <a:r>
              <a:rPr lang="en-US" sz="4400" b="0" i="1" u="none" strike="noStrike">
                <a:solidFill>
                  <a:srgbClr val="000000"/>
                </a:solidFill>
                <a:effectLst/>
                <a:latin typeface="Times New Roman"/>
              </a:rPr>
              <a:t>Thermal and acoustic insulation</a:t>
            </a:r>
            <a:r>
              <a:rPr lang="en-US" sz="4400" b="0" i="0" u="none" strike="noStrike">
                <a:solidFill>
                  <a:srgbClr val="000000"/>
                </a:solidFill>
                <a:effectLst/>
                <a:latin typeface="Times New Roman"/>
              </a:rPr>
              <a:t>. London: Butterworths, 1986.</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[5]S. </a:t>
            </a:r>
            <a:r>
              <a:rPr lang="en-US" sz="4400" b="0" i="0" u="none" strike="noStrike" err="1">
                <a:solidFill>
                  <a:srgbClr val="000000"/>
                </a:solidFill>
                <a:effectLst/>
                <a:latin typeface="Times New Roman"/>
              </a:rPr>
              <a:t>Ostrach</a:t>
            </a:r>
            <a:r>
              <a:rPr lang="en-US" sz="4400" b="0" i="0" u="none" strike="noStrike">
                <a:solidFill>
                  <a:srgbClr val="000000"/>
                </a:solidFill>
                <a:effectLst/>
                <a:latin typeface="Times New Roman"/>
              </a:rPr>
              <a:t>, “Natural Convection in Enclosures,” </a:t>
            </a:r>
            <a:r>
              <a:rPr lang="en-US" sz="4400" b="0" i="1" u="none" strike="noStrike">
                <a:solidFill>
                  <a:srgbClr val="000000"/>
                </a:solidFill>
                <a:effectLst/>
                <a:latin typeface="Times New Roman"/>
              </a:rPr>
              <a:t>Journal of Heat Transfer</a:t>
            </a:r>
            <a:r>
              <a:rPr lang="en-US" sz="4400" b="0" i="0" u="none" strike="noStrike">
                <a:solidFill>
                  <a:srgbClr val="000000"/>
                </a:solidFill>
                <a:effectLst/>
                <a:latin typeface="Times New Roman"/>
              </a:rPr>
              <a:t>, vol. 110, no. 4b, pp. 1175–1190, Nov. 1988, </a:t>
            </a:r>
            <a:r>
              <a:rPr lang="en-US" sz="4400" b="0" i="0" u="none" strike="noStrike" err="1">
                <a:solidFill>
                  <a:srgbClr val="000000"/>
                </a:solidFill>
                <a:effectLst/>
                <a:latin typeface="Times New Roman"/>
              </a:rPr>
              <a:t>doi</a:t>
            </a:r>
            <a:r>
              <a:rPr lang="en-US" sz="4400" b="0" i="0" u="none" strike="noStrike">
                <a:solidFill>
                  <a:srgbClr val="000000"/>
                </a:solidFill>
                <a:effectLst/>
                <a:latin typeface="Times New Roman"/>
              </a:rPr>
              <a:t>:</a:t>
            </a:r>
            <a:r>
              <a:rPr lang="en-US" sz="4400" b="0" i="0" u="sng" strike="noStrike">
                <a:solidFill>
                  <a:schemeClr val="tx1"/>
                </a:solidFill>
                <a:effectLst/>
                <a:latin typeface="Times New Roman"/>
              </a:rPr>
              <a:t> https://doi.org/10.1115/1.3250619.</a:t>
            </a:r>
            <a:endParaRPr lang="en-US" sz="4400" b="0" u="sng">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[6]P. B. L. Chaurasia, “Comparative study of insulating materials in solar water storage systems,” </a:t>
            </a:r>
            <a:r>
              <a:rPr lang="en-US" sz="4400" b="0" i="1" u="none" strike="noStrike">
                <a:solidFill>
                  <a:srgbClr val="000000"/>
                </a:solidFill>
                <a:effectLst/>
                <a:latin typeface="Times New Roman"/>
              </a:rPr>
              <a:t>Energy Conversion and Management</a:t>
            </a:r>
            <a:r>
              <a:rPr lang="en-US" sz="4400" b="0" i="0" u="none" strike="noStrike">
                <a:solidFill>
                  <a:srgbClr val="000000"/>
                </a:solidFill>
                <a:effectLst/>
                <a:latin typeface="Times New Roman"/>
              </a:rPr>
              <a:t>, vol. 33, no. 1, pp. 7–12, Jan. 1992, </a:t>
            </a:r>
            <a:r>
              <a:rPr lang="en-US" sz="4400" b="0" i="0" u="none" strike="noStrike" err="1">
                <a:solidFill>
                  <a:srgbClr val="000000"/>
                </a:solidFill>
                <a:effectLst/>
                <a:latin typeface="Times New Roman"/>
              </a:rPr>
              <a:t>doi</a:t>
            </a:r>
            <a:r>
              <a:rPr lang="en-US" sz="4400" b="0" i="0" u="none" strike="noStrike">
                <a:solidFill>
                  <a:srgbClr val="000000"/>
                </a:solidFill>
                <a:effectLst/>
                <a:latin typeface="Times New Roman"/>
              </a:rPr>
              <a:t>: </a:t>
            </a:r>
            <a:r>
              <a:rPr lang="en-US" sz="4400" b="0" i="0" strike="noStrike">
                <a:solidFill>
                  <a:schemeClr val="tx1"/>
                </a:solidFill>
                <a:effectLst/>
                <a:latin typeface="Times New Roman"/>
              </a:rPr>
              <a:t>https://doi.org/10.1016/0196-8904(92)90141-i</a:t>
            </a:r>
            <a:r>
              <a:rPr lang="en-US" sz="4400" b="0" i="0" u="none" strike="noStrike">
                <a:solidFill>
                  <a:schemeClr val="tx1"/>
                </a:solidFill>
                <a:effectLst/>
                <a:latin typeface="Times New Roman"/>
              </a:rPr>
              <a:t>.</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[7]A. R. Shaibani, M. M. </a:t>
            </a:r>
            <a:r>
              <a:rPr lang="en-US" sz="4400" b="0" i="0" u="none" strike="noStrike" err="1">
                <a:solidFill>
                  <a:srgbClr val="000000"/>
                </a:solidFill>
                <a:effectLst/>
                <a:latin typeface="Times New Roman"/>
              </a:rPr>
              <a:t>Keshtkar</a:t>
            </a:r>
            <a:r>
              <a:rPr lang="en-US" sz="4400" b="0" i="0" u="none" strike="noStrike">
                <a:solidFill>
                  <a:srgbClr val="000000"/>
                </a:solidFill>
                <a:effectLst/>
                <a:latin typeface="Times New Roman"/>
              </a:rPr>
              <a:t>, and P. </a:t>
            </a:r>
            <a:r>
              <a:rPr lang="en-US" sz="4400" b="0" i="0" u="none" strike="noStrike" err="1">
                <a:solidFill>
                  <a:srgbClr val="000000"/>
                </a:solidFill>
                <a:effectLst/>
                <a:latin typeface="Times New Roman"/>
              </a:rPr>
              <a:t>Talebizadeh</a:t>
            </a:r>
            <a:r>
              <a:rPr lang="en-US" sz="4400" b="0" i="0" u="none" strike="noStrike">
                <a:solidFill>
                  <a:srgbClr val="000000"/>
                </a:solidFill>
                <a:effectLst/>
                <a:latin typeface="Times New Roman"/>
              </a:rPr>
              <a:t> Sardari, “Thermo-economic analysis of a cold storage system in full and partial modes with two different scenarios: A case study,” </a:t>
            </a:r>
            <a:r>
              <a:rPr lang="en-US" sz="4400" b="0" i="1" u="none" strike="noStrike">
                <a:solidFill>
                  <a:srgbClr val="000000"/>
                </a:solidFill>
                <a:effectLst/>
                <a:latin typeface="Times New Roman"/>
              </a:rPr>
              <a:t>Journal of Energy Storage</a:t>
            </a:r>
            <a:r>
              <a:rPr lang="en-US" sz="4400" b="0" i="0" u="none" strike="noStrike">
                <a:solidFill>
                  <a:srgbClr val="000000"/>
                </a:solidFill>
                <a:effectLst/>
                <a:latin typeface="Times New Roman"/>
              </a:rPr>
              <a:t>, vol. 24, p. 100783, Aug. 2019, </a:t>
            </a:r>
            <a:r>
              <a:rPr lang="en-US" sz="4400" b="0" i="0" u="none" strike="noStrike" err="1">
                <a:solidFill>
                  <a:srgbClr val="000000"/>
                </a:solidFill>
                <a:effectLst/>
                <a:latin typeface="Times New Roman"/>
              </a:rPr>
              <a:t>doi</a:t>
            </a:r>
            <a:r>
              <a:rPr lang="en-US" sz="4400" b="0" i="0" u="none" strike="noStrike">
                <a:solidFill>
                  <a:srgbClr val="000000"/>
                </a:solidFill>
                <a:effectLst/>
                <a:latin typeface="Times New Roman"/>
              </a:rPr>
              <a:t>: </a:t>
            </a:r>
            <a:r>
              <a:rPr lang="en-US" sz="4400" b="0" i="0" strike="noStrike">
                <a:solidFill>
                  <a:schemeClr val="tx1"/>
                </a:solidFill>
                <a:effectLst/>
                <a:latin typeface="Times New Roman"/>
              </a:rPr>
              <a:t>https://doi.org/10.1016/j.est.2019.100783</a:t>
            </a:r>
            <a:r>
              <a:rPr lang="en-US" sz="4400" b="0" i="0" u="none" strike="noStrike">
                <a:solidFill>
                  <a:schemeClr val="tx1"/>
                </a:solidFill>
                <a:effectLst/>
                <a:latin typeface="Times New Roman"/>
              </a:rPr>
              <a:t>.</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[8] T. L. BERGMAN, </a:t>
            </a:r>
            <a:r>
              <a:rPr lang="en-US" sz="4400" b="0" i="1" u="none" strike="noStrike">
                <a:solidFill>
                  <a:srgbClr val="000000"/>
                </a:solidFill>
                <a:effectLst/>
                <a:latin typeface="Times New Roman"/>
              </a:rPr>
              <a:t>Fundamentals of heat and mass transfer</a:t>
            </a:r>
            <a:r>
              <a:rPr lang="en-US" sz="4400" b="0" i="0" u="none" strike="noStrike">
                <a:solidFill>
                  <a:srgbClr val="000000"/>
                </a:solidFill>
                <a:effectLst/>
                <a:latin typeface="Times New Roman"/>
              </a:rPr>
              <a:t>, </a:t>
            </a:r>
            <a:r>
              <a:rPr lang="en-US" sz="4400" b="0" i="0" u="none" strike="noStrike" err="1">
                <a:solidFill>
                  <a:srgbClr val="000000"/>
                </a:solidFill>
                <a:effectLst/>
                <a:latin typeface="Times New Roman"/>
              </a:rPr>
              <a:t>S.l.</a:t>
            </a:r>
            <a:r>
              <a:rPr lang="en-US" sz="4400" b="0" i="0" u="none" strike="noStrike">
                <a:solidFill>
                  <a:srgbClr val="000000"/>
                </a:solidFill>
                <a:effectLst/>
                <a:latin typeface="Times New Roman"/>
              </a:rPr>
              <a:t>: WILEY, 2020 </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[9] R. W. Fox, </a:t>
            </a:r>
            <a:r>
              <a:rPr lang="en-US" sz="4400" b="0" i="1" u="none" strike="noStrike">
                <a:solidFill>
                  <a:srgbClr val="000000"/>
                </a:solidFill>
                <a:effectLst/>
                <a:latin typeface="Times New Roman"/>
              </a:rPr>
              <a:t>Fox And Mcdonald’s Introduction To Fluid Mechanics.</a:t>
            </a:r>
            <a:r>
              <a:rPr lang="en-US" sz="4400" b="0" i="0" u="none" strike="noStrike">
                <a:solidFill>
                  <a:srgbClr val="000000"/>
                </a:solidFill>
                <a:effectLst/>
                <a:latin typeface="Times New Roman"/>
              </a:rPr>
              <a:t> S.L.: John Wiley, 2020.</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[10]  </a:t>
            </a:r>
            <a:r>
              <a:rPr lang="en-US" sz="4400" b="0" i="0" u="none" strike="noStrike" err="1">
                <a:solidFill>
                  <a:srgbClr val="000000"/>
                </a:solidFill>
                <a:effectLst/>
                <a:latin typeface="Times New Roman"/>
              </a:rPr>
              <a:t>Penoncello</a:t>
            </a:r>
            <a:r>
              <a:rPr lang="en-US" sz="4400" b="0" i="0" u="none" strike="noStrike">
                <a:solidFill>
                  <a:srgbClr val="000000"/>
                </a:solidFill>
                <a:effectLst/>
                <a:latin typeface="Times New Roman"/>
              </a:rPr>
              <a:t>, S. G. (2019). Thermal energy systems : design and analysis. Boca Raton, Fla. Taylor Et Francis, </a:t>
            </a:r>
            <a:r>
              <a:rPr lang="en-US" sz="4400" b="0" i="0" u="none" strike="noStrike" err="1">
                <a:solidFill>
                  <a:srgbClr val="000000"/>
                </a:solidFill>
                <a:effectLst/>
                <a:latin typeface="Times New Roman"/>
              </a:rPr>
              <a:t>Crc</a:t>
            </a:r>
            <a:r>
              <a:rPr lang="en-US" sz="4400" b="0" i="0" u="none" strike="noStrike">
                <a:solidFill>
                  <a:srgbClr val="000000"/>
                </a:solidFill>
                <a:effectLst/>
                <a:latin typeface="Times New Roman"/>
              </a:rPr>
              <a:t> Press.</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[11] tec-science, “Final temperature of mixtures (Richmann’s law),” </a:t>
            </a:r>
            <a:r>
              <a:rPr lang="en-US" sz="4400" b="0" i="1" u="none" strike="noStrike">
                <a:solidFill>
                  <a:srgbClr val="000000"/>
                </a:solidFill>
                <a:effectLst/>
                <a:latin typeface="Times New Roman"/>
              </a:rPr>
              <a:t>tec-science</a:t>
            </a:r>
            <a:r>
              <a:rPr lang="en-US" sz="4400" b="0" i="0" u="none" strike="noStrike">
                <a:solidFill>
                  <a:srgbClr val="000000"/>
                </a:solidFill>
                <a:effectLst/>
                <a:latin typeface="Times New Roman"/>
              </a:rPr>
              <a:t>, Jan. 20, 2021. </a:t>
            </a:r>
            <a:r>
              <a:rPr lang="en-US" sz="4400" b="0" i="0" strike="noStrike">
                <a:solidFill>
                  <a:schemeClr val="tx1"/>
                </a:solidFill>
                <a:effectLst/>
                <a:latin typeface="Times New Roman"/>
              </a:rPr>
              <a:t>https://www.tec-science.com/thermodynamics/temperature/richmanns-law-of-final-temperature-of-mixtures-mixing-fluids/</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[12]  Ice - Thermal Properties. (2019). Engineeringtoolbox.com. </a:t>
            </a:r>
            <a:r>
              <a:rPr lang="en-US" sz="4400" b="0" i="0" strike="noStrike">
                <a:solidFill>
                  <a:schemeClr val="tx1"/>
                </a:solidFill>
                <a:effectLst/>
                <a:latin typeface="Times New Roman"/>
              </a:rPr>
              <a:t>https://www.engineeringtoolbox.com/ice-thermal-properties-d_576.html</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[13] Ltd, B. N. (2022, January 24). Polyethylene. Www.buteline.com. </a:t>
            </a:r>
            <a:r>
              <a:rPr lang="en-US" sz="4400" b="0" i="0" strike="noStrike">
                <a:solidFill>
                  <a:schemeClr val="tx1"/>
                </a:solidFill>
                <a:effectLst/>
                <a:latin typeface="Times New Roman"/>
              </a:rPr>
              <a:t>https://www.buteline.com/my/buteline-pe/technical-information/polyethylene</a:t>
            </a:r>
            <a:endParaRPr lang="en-US" sz="4400" b="0">
              <a:solidFill>
                <a:schemeClr val="tx1"/>
              </a:solidFill>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[14] J. K. Cooper, Ed., Heat exchangers : characteristics, types and emerging applications. New York: </a:t>
            </a:r>
            <a:r>
              <a:rPr lang="en-US" sz="4400" b="0" i="0" u="none" strike="noStrike" err="1">
                <a:solidFill>
                  <a:srgbClr val="000000"/>
                </a:solidFill>
                <a:effectLst/>
                <a:latin typeface="Times New Roman"/>
              </a:rPr>
              <a:t>Novinka</a:t>
            </a:r>
            <a:r>
              <a:rPr lang="en-US" sz="4400" b="0" i="0" u="none" strike="noStrike">
                <a:solidFill>
                  <a:srgbClr val="000000"/>
                </a:solidFill>
                <a:effectLst/>
                <a:latin typeface="Times New Roman"/>
              </a:rPr>
              <a:t>, 2016.</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[15] “Design and Operation of Heat Exchangers and their Networks, https://www-sciencedirect-com.libproxy.nau.edu/science/article/pii/B9780128178942000030 (accessed Sep. 14, 2023).</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[16] “Three-dimensional fin-tube expansion process to achieve high heat transfer efficiency in heat exchangers,” Springer Link, https://link-springer-com.libproxy.nau.edu/article/10.1007/s12206-019-0836-6 (accessed Sep. 19, 2023).</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[17] M. Pennington, “Heat Exchanger Design Handbook,” Academia.edu, https://www.academia.edu/4715789/Heat_Exchanger_Design_Handbook (accessed Sep. 14, 2023). </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[18] R. S. Figliola and D. E. Beasley, </a:t>
            </a:r>
            <a:r>
              <a:rPr lang="en-US" sz="4400" b="0" i="1" u="none" strike="noStrike">
                <a:solidFill>
                  <a:srgbClr val="000000"/>
                </a:solidFill>
                <a:effectLst/>
                <a:latin typeface="Times New Roman"/>
              </a:rPr>
              <a:t>Theory and Design for Mechanical Measurements</a:t>
            </a:r>
            <a:r>
              <a:rPr lang="en-US" sz="4400" b="0" i="0" u="none" strike="noStrike">
                <a:solidFill>
                  <a:srgbClr val="000000"/>
                </a:solidFill>
                <a:effectLst/>
                <a:latin typeface="Times New Roman"/>
              </a:rPr>
              <a:t>. Hoboken, NJ: Wiley, 2011</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[19] “The engineering toolbox,” Engineering </a:t>
            </a:r>
            <a:r>
              <a:rPr lang="en-US" sz="4400" b="0" i="0" u="none" strike="noStrike" err="1">
                <a:solidFill>
                  <a:srgbClr val="000000"/>
                </a:solidFill>
                <a:effectLst/>
                <a:latin typeface="Times New Roman"/>
              </a:rPr>
              <a:t>ToolBox</a:t>
            </a:r>
            <a:r>
              <a:rPr lang="en-US" sz="4400" b="0" i="0" u="none" strike="noStrike">
                <a:solidFill>
                  <a:srgbClr val="000000"/>
                </a:solidFill>
                <a:effectLst/>
                <a:latin typeface="Times New Roman"/>
              </a:rPr>
              <a:t>, https://www.engineeringtoolbox.com/index.html (accessed Sep. 17, 2023).​. </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[20] D. L. 8 Jun, D. Lane, and 8 Jun, “Tutorial: How to perform a transient thermal analysis in SolidWorks,” Tutorial: How to perform a transient thermal analysis in SolidWorks | </a:t>
            </a:r>
            <a:r>
              <a:rPr lang="en-US" sz="4400" b="0" i="0" u="none" strike="noStrike" err="1">
                <a:solidFill>
                  <a:srgbClr val="000000"/>
                </a:solidFill>
                <a:effectLst/>
                <a:latin typeface="Times New Roman"/>
              </a:rPr>
              <a:t>GrabCAD</a:t>
            </a:r>
            <a:r>
              <a:rPr lang="en-US" sz="4400" b="0" i="0" u="none" strike="noStrike">
                <a:solidFill>
                  <a:srgbClr val="000000"/>
                </a:solidFill>
                <a:effectLst/>
                <a:latin typeface="Times New Roman"/>
              </a:rPr>
              <a:t> Tutorials, https://grabcad.com/tutorials/tutorial-how-to-perform-a-transient-thermal-analysis-in-solidworks (accessed Sep. 18, 2023).</a:t>
            </a:r>
            <a:endParaRPr lang="en-US" sz="4400" b="0">
              <a:effectLst/>
              <a:latin typeface="Times New Roman"/>
            </a:endParaRPr>
          </a:p>
          <a:p>
            <a:pPr marL="114300" indent="0" rtl="0">
              <a:lnSpc>
                <a:spcPct val="120000"/>
              </a:lnSpc>
              <a:spcBef>
                <a:spcPts val="0"/>
              </a:spcBef>
              <a:spcAft>
                <a:spcPts val="0"/>
              </a:spcAft>
              <a:buNone/>
            </a:pPr>
            <a:r>
              <a:rPr lang="en-US" sz="4400" b="0" i="0" u="none" strike="noStrike">
                <a:solidFill>
                  <a:srgbClr val="000000"/>
                </a:solidFill>
                <a:effectLst/>
                <a:latin typeface="Times New Roman"/>
              </a:rPr>
              <a:t>[21] GD &amp;amp; T and stack-up (basic to expert level) | Udemy, https://www.udemy.com/course/gd-t-and-stack-up-basic-to-expert-level/ (accessed Oct. 8,2023).</a:t>
            </a:r>
            <a:endParaRPr lang="en-US" sz="4400" b="0">
              <a:effectLst/>
              <a:latin typeface="Times New Roman"/>
            </a:endParaRPr>
          </a:p>
          <a:p>
            <a:pPr marL="114300" indent="0">
              <a:lnSpc>
                <a:spcPct val="120000"/>
              </a:lnSpc>
              <a:spcBef>
                <a:spcPts val="0"/>
              </a:spcBef>
              <a:spcAft>
                <a:spcPts val="100"/>
              </a:spcAft>
              <a:buNone/>
            </a:pPr>
            <a:r>
              <a:rPr lang="en-US" sz="4400" b="0">
                <a:solidFill>
                  <a:srgbClr val="000000"/>
                </a:solidFill>
                <a:latin typeface="Times New Roman"/>
                <a:cs typeface="Times New Roman"/>
              </a:rPr>
              <a:t>[22] “O-Ring Groove Design,” Global O-Ring and Seal,</a:t>
            </a:r>
            <a:r>
              <a:rPr lang="en-US" sz="4400" b="0">
                <a:solidFill>
                  <a:schemeClr val="tx1"/>
                </a:solidFill>
                <a:latin typeface="Times New Roman"/>
                <a:cs typeface="Times New Roman"/>
              </a:rPr>
              <a:t> https://www.globaloring.com/o-ring-groove-design/</a:t>
            </a:r>
            <a:r>
              <a:rPr lang="en-US" sz="4400" b="0">
                <a:solidFill>
                  <a:srgbClr val="000000"/>
                </a:solidFill>
                <a:latin typeface="Times New Roman"/>
                <a:cs typeface="Times New Roman"/>
              </a:rPr>
              <a:t> (accessed Nov. 28, 2023).  </a:t>
            </a:r>
          </a:p>
          <a:p>
            <a:pPr marL="114300" indent="0">
              <a:lnSpc>
                <a:spcPct val="120000"/>
              </a:lnSpc>
              <a:spcBef>
                <a:spcPts val="0"/>
              </a:spcBef>
              <a:spcAft>
                <a:spcPts val="100"/>
              </a:spcAft>
              <a:buNone/>
            </a:pPr>
            <a:r>
              <a:rPr lang="en-US" sz="4400" b="0">
                <a:solidFill>
                  <a:srgbClr val="000000"/>
                </a:solidFill>
                <a:latin typeface="Times New Roman"/>
                <a:cs typeface="Times New Roman"/>
              </a:rPr>
              <a:t>[23] A. Sheeba, R. Akhil, and M. J. Prakash, “Heat transfer and flow characteristics of a conical coil heat exchanger,” </a:t>
            </a:r>
            <a:r>
              <a:rPr lang="en-US" sz="4400" b="0" i="1">
                <a:solidFill>
                  <a:srgbClr val="000000"/>
                </a:solidFill>
                <a:latin typeface="Times New Roman"/>
                <a:cs typeface="Times New Roman"/>
              </a:rPr>
              <a:t>International Journal of Refrigeration</a:t>
            </a:r>
            <a:r>
              <a:rPr lang="en-US" sz="4400" b="0">
                <a:solidFill>
                  <a:srgbClr val="000000"/>
                </a:solidFill>
                <a:latin typeface="Times New Roman"/>
                <a:cs typeface="Times New Roman"/>
              </a:rPr>
              <a:t>, vol. 110, pp. 268–276, 2020. doi:10.1016/j.ijrefrig.2019.10.006</a:t>
            </a:r>
          </a:p>
          <a:p>
            <a:pPr marL="114300" indent="0">
              <a:lnSpc>
                <a:spcPct val="120000"/>
              </a:lnSpc>
              <a:spcBef>
                <a:spcPts val="0"/>
              </a:spcBef>
              <a:spcAft>
                <a:spcPts val="100"/>
              </a:spcAft>
              <a:buNone/>
            </a:pPr>
            <a:r>
              <a:rPr lang="en-US" sz="4400" b="0">
                <a:solidFill>
                  <a:srgbClr val="000000"/>
                </a:solidFill>
                <a:latin typeface="Times New Roman"/>
                <a:cs typeface="Times New Roman"/>
              </a:rPr>
              <a:t>[24] R. Kumar, P. Chandra, and </a:t>
            </a:r>
            <a:r>
              <a:rPr lang="en-US" sz="4400" b="0" err="1">
                <a:solidFill>
                  <a:srgbClr val="000000"/>
                </a:solidFill>
                <a:latin typeface="Times New Roman"/>
                <a:cs typeface="Times New Roman"/>
              </a:rPr>
              <a:t>Prabhansu</a:t>
            </a:r>
            <a:r>
              <a:rPr lang="en-US" sz="4400" b="0">
                <a:solidFill>
                  <a:srgbClr val="000000"/>
                </a:solidFill>
                <a:latin typeface="Times New Roman"/>
                <a:cs typeface="Times New Roman"/>
              </a:rPr>
              <a:t>, “Innovative method for heat transfer enhancement through shell and coil side fluid flow in shell and helical coil heat exchanger,” </a:t>
            </a:r>
            <a:r>
              <a:rPr lang="en-US" sz="4400" b="0" i="1">
                <a:solidFill>
                  <a:srgbClr val="000000"/>
                </a:solidFill>
                <a:latin typeface="Times New Roman"/>
                <a:cs typeface="Times New Roman"/>
              </a:rPr>
              <a:t>Archives of Thermodynamics</a:t>
            </a:r>
            <a:r>
              <a:rPr lang="en-US" sz="4400" b="0">
                <a:solidFill>
                  <a:srgbClr val="000000"/>
                </a:solidFill>
                <a:latin typeface="Times New Roman"/>
                <a:cs typeface="Times New Roman"/>
              </a:rPr>
              <a:t>, vol. 41, no. 2, pp. 239–256, 2020. doi:10.24425/ather.2020.133631</a:t>
            </a:r>
          </a:p>
          <a:p>
            <a:pPr marL="114300" indent="0">
              <a:lnSpc>
                <a:spcPct val="120000"/>
              </a:lnSpc>
              <a:spcBef>
                <a:spcPts val="0"/>
              </a:spcBef>
              <a:buNone/>
            </a:pPr>
            <a:endParaRPr lang="en-US" sz="4400" b="0">
              <a:solidFill>
                <a:srgbClr val="000000"/>
              </a:solidFill>
              <a:latin typeface="Times New Roman"/>
            </a:endParaRPr>
          </a:p>
          <a:p>
            <a:pPr marL="114300" indent="0">
              <a:buNone/>
            </a:pPr>
            <a:br>
              <a:rPr lang="en-US"/>
            </a:br>
            <a:endParaRPr lang="en-US"/>
          </a:p>
        </p:txBody>
      </p:sp>
    </p:spTree>
    <p:extLst>
      <p:ext uri="{BB962C8B-B14F-4D97-AF65-F5344CB8AC3E}">
        <p14:creationId xmlns:p14="http://schemas.microsoft.com/office/powerpoint/2010/main" val="2034778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0F8A-3EFC-4F37-A22F-68CC1181EE4E}"/>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CBA9B4C4-1233-4E49-8460-003D32222498}"/>
              </a:ext>
            </a:extLst>
          </p:cNvPr>
          <p:cNvSpPr>
            <a:spLocks noGrp="1"/>
          </p:cNvSpPr>
          <p:nvPr>
            <p:ph type="body" idx="1"/>
          </p:nvPr>
        </p:nvSpPr>
        <p:spPr>
          <a:xfrm>
            <a:off x="483960" y="1390263"/>
            <a:ext cx="11222119" cy="5372717"/>
          </a:xfrm>
        </p:spPr>
        <p:txBody>
          <a:bodyPr>
            <a:normAutofit fontScale="25000" lnSpcReduction="20000"/>
          </a:bodyPr>
          <a:lstStyle/>
          <a:p>
            <a:pPr marL="114300" indent="0" rtl="0">
              <a:lnSpc>
                <a:spcPct val="120000"/>
              </a:lnSpc>
              <a:spcBef>
                <a:spcPts val="0"/>
              </a:spcBef>
              <a:spcAft>
                <a:spcPts val="100"/>
              </a:spcAft>
              <a:buNone/>
            </a:pPr>
            <a:r>
              <a:rPr lang="en-US" sz="4400" b="0" i="0" u="none" strike="noStrike">
                <a:solidFill>
                  <a:srgbClr val="000000"/>
                </a:solidFill>
                <a:effectLst/>
                <a:latin typeface="Times New Roman"/>
              </a:rPr>
              <a:t>[25] S. Sharma et al., “Computational fluid dynamics analysis of flow patterns, pressure drop, and heat transfer coefficient in staggered and inline shell-tube heat exchangers,” Mathematical Problems in Engineering, vol. 2021, pp. 1–10, Jun. 2021. doi:10.1155/2021/6645128</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[26] DOE Fundamentals Handbook: Thermodynamics, Heat Transfer, and Fluid Flow, vol. 2, United States. Dept. of Energy, Oak Ridge, TN, USA, 1992.</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[27] D. P. Sekulić and R. K. Shah, </a:t>
            </a:r>
            <a:r>
              <a:rPr lang="en-US" sz="4400" b="0" i="1" u="none" strike="noStrike">
                <a:solidFill>
                  <a:srgbClr val="000000"/>
                </a:solidFill>
                <a:effectLst/>
                <a:latin typeface="Times New Roman"/>
              </a:rPr>
              <a:t>Fundamentals of Heat Exchanger Design</a:t>
            </a:r>
            <a:r>
              <a:rPr lang="en-US" sz="4400" b="0" i="0" u="none" strike="noStrike">
                <a:solidFill>
                  <a:srgbClr val="000000"/>
                </a:solidFill>
                <a:effectLst/>
                <a:latin typeface="Times New Roman"/>
              </a:rPr>
              <a:t>. Hoboken, NJ: Wiley, 2003.</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[28] M. S. Peters, K. D. </a:t>
            </a:r>
            <a:r>
              <a:rPr lang="en-US" sz="4400" b="0" i="0" u="none" strike="noStrike" err="1">
                <a:solidFill>
                  <a:srgbClr val="000000"/>
                </a:solidFill>
                <a:effectLst/>
                <a:latin typeface="Times New Roman"/>
              </a:rPr>
              <a:t>Timmerhaus</a:t>
            </a:r>
            <a:r>
              <a:rPr lang="en-US" sz="4400" b="0" i="0" u="none" strike="noStrike">
                <a:solidFill>
                  <a:srgbClr val="000000"/>
                </a:solidFill>
                <a:effectLst/>
                <a:latin typeface="Times New Roman"/>
              </a:rPr>
              <a:t>, and R. E. West, Plant Design and Economics for Chemical Engineers. McGraw-Hill, 2003.</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[29] “Shell &amp; Tube Heat exchanger pressure drop,” </a:t>
            </a:r>
            <a:r>
              <a:rPr lang="en-US" sz="4400" b="0" i="0" u="none" strike="noStrike" err="1">
                <a:solidFill>
                  <a:srgbClr val="000000"/>
                </a:solidFill>
                <a:effectLst/>
                <a:latin typeface="Times New Roman"/>
              </a:rPr>
              <a:t>EnggCyclopedia</a:t>
            </a:r>
            <a:r>
              <a:rPr lang="en-US" sz="4400" b="0" i="0" u="none" strike="noStrike">
                <a:solidFill>
                  <a:srgbClr val="000000"/>
                </a:solidFill>
                <a:effectLst/>
                <a:latin typeface="Times New Roman"/>
              </a:rPr>
              <a:t>, https://enggcyclopedia.com/2019/05/shell-tube-heat-exchanger-pressure-drop/ (accessed Sep. 13, 2023).</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[30] A. Gedam et al., “Solution Setup in Ansys Fluent,” Ansys Innovation Courses, https://courses.ansys.com/index.php/courses/solution-setup-in-ansys-fluent/ (accessed Oct. 31, 2023).</a:t>
            </a:r>
            <a:br>
              <a:rPr lang="en-US" sz="4400" b="0">
                <a:effectLst/>
              </a:rPr>
            </a:br>
            <a:r>
              <a:rPr lang="en-US" sz="4400" b="0" i="0" u="none" strike="noStrike">
                <a:solidFill>
                  <a:srgbClr val="000000"/>
                </a:solidFill>
                <a:effectLst/>
                <a:latin typeface="Times New Roman"/>
              </a:rPr>
              <a:t>[31] G. Theodoridis, S. J, and S. KV, “Heat transfer modeling in Ansys Fluent,” Ansys Innovation Courses, https://courses.ansys.com/index.php/courses/heat-transfer-modeling-in-ansys-fluent/ (accessed Nov. 25, 2023).</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[32]D. Straubinger, B. Illés, D. Busek, N. Codreanu, and A. Géczy, “Modelling of thermocouple geometry variations for improved heat transfer monitoring in smart electronic manufacturing environment,” </a:t>
            </a:r>
            <a:r>
              <a:rPr lang="en-US" sz="4400" b="0" i="1" u="none" strike="noStrike">
                <a:solidFill>
                  <a:srgbClr val="000000"/>
                </a:solidFill>
                <a:effectLst/>
                <a:latin typeface="Times New Roman"/>
              </a:rPr>
              <a:t>Case Studies in Thermal Engineering</a:t>
            </a:r>
            <a:r>
              <a:rPr lang="en-US" sz="4400" b="0" i="0" u="none" strike="noStrike">
                <a:solidFill>
                  <a:srgbClr val="000000"/>
                </a:solidFill>
                <a:effectLst/>
                <a:latin typeface="Times New Roman"/>
              </a:rPr>
              <a:t>, vol. 33, p. 102001, May 2022, </a:t>
            </a:r>
            <a:r>
              <a:rPr lang="en-US" sz="4400" b="0" i="0" u="none" strike="noStrike" err="1">
                <a:solidFill>
                  <a:srgbClr val="000000"/>
                </a:solidFill>
                <a:effectLst/>
                <a:latin typeface="Times New Roman"/>
              </a:rPr>
              <a:t>doi</a:t>
            </a:r>
            <a:r>
              <a:rPr lang="en-US" sz="4400" b="0" i="0" u="none" strike="noStrike">
                <a:solidFill>
                  <a:srgbClr val="000000"/>
                </a:solidFill>
                <a:effectLst/>
                <a:latin typeface="Times New Roman"/>
              </a:rPr>
              <a:t>:</a:t>
            </a:r>
            <a:r>
              <a:rPr lang="en-US" sz="4400" b="0" i="0" strike="noStrike">
                <a:solidFill>
                  <a:schemeClr val="tx1"/>
                </a:solidFill>
                <a:effectLst/>
                <a:latin typeface="Times New Roman"/>
              </a:rPr>
              <a:t> https://doi.org/10.1016/j.csite.2022.102001.</a:t>
            </a:r>
            <a:endParaRPr lang="en-US" sz="4400" b="0">
              <a:solidFill>
                <a:schemeClr val="tx1"/>
              </a:solidFill>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[33]T. Ahn, J. Kang, J. J. Jeong, and B. Yun, “Measurement of local wall temperature and heat flux using the two-thermocouple method for a heat transfer tube,” </a:t>
            </a:r>
            <a:r>
              <a:rPr lang="en-US" sz="4400" b="0" i="1" u="none" strike="noStrike">
                <a:solidFill>
                  <a:srgbClr val="000000"/>
                </a:solidFill>
                <a:effectLst/>
                <a:latin typeface="Times New Roman"/>
              </a:rPr>
              <a:t>Nuclear Engineering and Technology</a:t>
            </a:r>
            <a:r>
              <a:rPr lang="en-US" sz="4400" b="0" i="0" u="none" strike="noStrike">
                <a:solidFill>
                  <a:srgbClr val="000000"/>
                </a:solidFill>
                <a:effectLst/>
                <a:latin typeface="Times New Roman"/>
              </a:rPr>
              <a:t>, vol. 51, no. 7, pp. 1853–1859, Oct. 2019, </a:t>
            </a:r>
            <a:r>
              <a:rPr lang="en-US" sz="4400" b="0" i="0" u="none" strike="noStrike" err="1">
                <a:solidFill>
                  <a:srgbClr val="000000"/>
                </a:solidFill>
                <a:effectLst/>
                <a:latin typeface="Times New Roman"/>
              </a:rPr>
              <a:t>doi</a:t>
            </a:r>
            <a:r>
              <a:rPr lang="en-US" sz="4400" b="0" i="0" u="none" strike="noStrike">
                <a:solidFill>
                  <a:srgbClr val="000000"/>
                </a:solidFill>
                <a:effectLst/>
                <a:latin typeface="Times New Roman"/>
              </a:rPr>
              <a:t>: </a:t>
            </a:r>
            <a:r>
              <a:rPr lang="en-US" sz="4400" b="0" i="0" strike="noStrike">
                <a:solidFill>
                  <a:schemeClr val="tx1"/>
                </a:solidFill>
                <a:effectLst/>
                <a:latin typeface="Times New Roman"/>
              </a:rPr>
              <a:t>https://doi.org/10.1016/j.net.2019.05.007</a:t>
            </a:r>
            <a:r>
              <a:rPr lang="en-US" sz="4400" b="0" i="0" u="none" strike="noStrike">
                <a:solidFill>
                  <a:schemeClr val="tx1"/>
                </a:solidFill>
                <a:effectLst/>
                <a:latin typeface="Times New Roman"/>
              </a:rPr>
              <a:t>.</a:t>
            </a:r>
            <a:endParaRPr lang="en-US" sz="4400" b="0">
              <a:solidFill>
                <a:schemeClr val="tx1"/>
              </a:solidFill>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[34]A.-R. Farraj and P. </a:t>
            </a:r>
            <a:r>
              <a:rPr lang="en-US" sz="4400" b="0" i="0" u="none" strike="noStrike" err="1">
                <a:solidFill>
                  <a:srgbClr val="000000"/>
                </a:solidFill>
                <a:effectLst/>
                <a:latin typeface="Times New Roman"/>
              </a:rPr>
              <a:t>Hrnjak</a:t>
            </a:r>
            <a:r>
              <a:rPr lang="en-US" sz="4400" b="0" i="0" u="none" strike="noStrike">
                <a:solidFill>
                  <a:srgbClr val="000000"/>
                </a:solidFill>
                <a:effectLst/>
                <a:latin typeface="Times New Roman"/>
              </a:rPr>
              <a:t>, “Combination of Local Heat Transfer and Flow Visualization of Combination of Local Heat Transfer and Flow Visualization of R245fa Flow Boiling in plate Heat Exchanger R245fa Flow Boiling in plate Heat Exchanger Combination of Local Heat Transfer and Flow Visualization of R245fa Flow Boiling in Plate Heat Exchanger.” Accessed: Oct. 29, 2023. [Online]. Available: </a:t>
            </a:r>
            <a:r>
              <a:rPr lang="en-US" sz="4400" b="0" i="0" strike="noStrike">
                <a:solidFill>
                  <a:schemeClr val="tx1"/>
                </a:solidFill>
                <a:effectLst/>
                <a:latin typeface="Times New Roman"/>
              </a:rPr>
              <a:t>https://docs.lib.purdue.edu/cgi/viewcontent.cgi?article=3186&amp;context=iracc</a:t>
            </a:r>
            <a:endParaRPr lang="en-US" sz="4400" b="0">
              <a:solidFill>
                <a:schemeClr val="tx1"/>
              </a:solidFill>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[35]Operator’s Manual for Army AH-64A Helicopter. 1989.</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[36] M. J. MORAN, H. N. Shapiro, D. D. Boettner, and M. B. Bailey, </a:t>
            </a:r>
            <a:r>
              <a:rPr lang="en-US" sz="4400" b="0" i="1" u="none" strike="noStrike">
                <a:solidFill>
                  <a:srgbClr val="000000"/>
                </a:solidFill>
                <a:effectLst/>
                <a:latin typeface="Times New Roman"/>
              </a:rPr>
              <a:t>Fundamentals of Engineering Thermodynamics</a:t>
            </a:r>
            <a:r>
              <a:rPr lang="en-US" sz="4400" b="0" i="0" u="none" strike="noStrike">
                <a:solidFill>
                  <a:srgbClr val="000000"/>
                </a:solidFill>
                <a:effectLst/>
                <a:latin typeface="Times New Roman"/>
              </a:rPr>
              <a:t>. WILEY, 2014. </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[37]C. Amariei, Arduino development cookbook : over 50 hands-on recipes to quickly build and understand Arduino projects, from the simplest to the most extraordinary, 1st edition. Birmingham, England ; </a:t>
            </a:r>
            <a:r>
              <a:rPr lang="en-US" sz="4400" b="0" i="0" u="none" strike="noStrike" err="1">
                <a:solidFill>
                  <a:srgbClr val="000000"/>
                </a:solidFill>
                <a:effectLst/>
                <a:latin typeface="Times New Roman"/>
              </a:rPr>
              <a:t>Packt</a:t>
            </a:r>
            <a:r>
              <a:rPr lang="en-US" sz="4400" b="0" i="0" u="none" strike="noStrike">
                <a:solidFill>
                  <a:srgbClr val="000000"/>
                </a:solidFill>
                <a:effectLst/>
                <a:latin typeface="Times New Roman"/>
              </a:rPr>
              <a:t> Publishing, 2015.</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[38]</a:t>
            </a:r>
            <a:r>
              <a:rPr lang="en-US" sz="4400" b="0" i="0" u="none" strike="noStrike" err="1">
                <a:solidFill>
                  <a:srgbClr val="000000"/>
                </a:solidFill>
                <a:effectLst/>
                <a:latin typeface="Times New Roman"/>
              </a:rPr>
              <a:t>Tinkercad</a:t>
            </a:r>
            <a:r>
              <a:rPr lang="en-US" sz="4400" b="0" i="0" u="none" strike="noStrike">
                <a:solidFill>
                  <a:srgbClr val="000000"/>
                </a:solidFill>
                <a:effectLst/>
                <a:latin typeface="Times New Roman"/>
              </a:rPr>
              <a:t>, “</a:t>
            </a:r>
            <a:r>
              <a:rPr lang="en-US" sz="4400" b="0" i="0" u="none" strike="noStrike" err="1">
                <a:solidFill>
                  <a:srgbClr val="000000"/>
                </a:solidFill>
                <a:effectLst/>
                <a:latin typeface="Times New Roman"/>
              </a:rPr>
              <a:t>Tinkercad</a:t>
            </a:r>
            <a:r>
              <a:rPr lang="en-US" sz="4400" b="0" i="0" u="none" strike="noStrike">
                <a:solidFill>
                  <a:srgbClr val="000000"/>
                </a:solidFill>
                <a:effectLst/>
                <a:latin typeface="Times New Roman"/>
              </a:rPr>
              <a:t> | From mind to design in minutes,” </a:t>
            </a:r>
            <a:r>
              <a:rPr lang="en-US" sz="4400" b="0" i="1" u="none" strike="noStrike" err="1">
                <a:solidFill>
                  <a:srgbClr val="000000"/>
                </a:solidFill>
                <a:effectLst/>
                <a:latin typeface="Times New Roman"/>
              </a:rPr>
              <a:t>Tinkercad</a:t>
            </a:r>
            <a:r>
              <a:rPr lang="en-US" sz="4400" b="0" i="0" u="none" strike="noStrike">
                <a:solidFill>
                  <a:srgbClr val="000000"/>
                </a:solidFill>
                <a:effectLst/>
                <a:latin typeface="Times New Roman"/>
              </a:rPr>
              <a:t>, 2019. </a:t>
            </a:r>
            <a:r>
              <a:rPr lang="en-US" sz="4400" b="0" i="0" strike="noStrike">
                <a:solidFill>
                  <a:schemeClr val="tx1"/>
                </a:solidFill>
                <a:effectLst/>
                <a:latin typeface="Times New Roman"/>
              </a:rPr>
              <a:t>https://www.tinkercad.com/</a:t>
            </a:r>
            <a:endParaRPr lang="en-US" sz="4400" b="0">
              <a:solidFill>
                <a:schemeClr val="tx1"/>
              </a:solidFill>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[39] “PDE 101: Separation of Variables! ...or how I learned to stop worrying and solve Laplace’s equation,” www.youtube.com. https://www.youtube.com/watch?v=VjWtMl6vQ3Q&amp;t=1955s (accessed Nov. 28, 2023). ‌</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[40] “Arduino Thermocouple and LCD Tutorial,” www.youtube.com. https://www.youtube.com/watch?v=vFBd8w7GXHA&amp;t=2s (accessed Nov. 28, 2023). ‌</a:t>
            </a:r>
            <a:endParaRPr lang="en-US" sz="4400" b="0">
              <a:effectLst/>
              <a:latin typeface="Times New Roman"/>
            </a:endParaRPr>
          </a:p>
          <a:p>
            <a:pPr marL="114300" indent="0" rtl="0">
              <a:lnSpc>
                <a:spcPct val="120000"/>
              </a:lnSpc>
              <a:spcBef>
                <a:spcPts val="0"/>
              </a:spcBef>
              <a:spcAft>
                <a:spcPts val="100"/>
              </a:spcAft>
              <a:buNone/>
            </a:pPr>
            <a:r>
              <a:rPr lang="en-US" sz="4400" b="0" i="0" u="none" strike="noStrike">
                <a:solidFill>
                  <a:srgbClr val="000000"/>
                </a:solidFill>
                <a:effectLst/>
                <a:latin typeface="Times New Roman"/>
              </a:rPr>
              <a:t>[41] Chris Johns 15.2k33 gold badges2323 silver badges4242 bronze badges, “Calculation of clamping force from Bolt Torque,” Engineering Stack Exchange, https://engineering.stackexchange.com/questions/8324/calculation-of-clamping-force-from-bolt-torque (accessed Apr. 12, 2024).</a:t>
            </a:r>
            <a:endParaRPr lang="en-US" sz="4400" b="0">
              <a:effectLst/>
              <a:latin typeface="Times New Roman"/>
            </a:endParaRPr>
          </a:p>
          <a:p>
            <a:pPr marL="114300" indent="0">
              <a:buNone/>
            </a:pPr>
            <a:br>
              <a:rPr lang="en-US"/>
            </a:br>
            <a:endParaRPr lang="en-US"/>
          </a:p>
        </p:txBody>
      </p:sp>
    </p:spTree>
    <p:extLst>
      <p:ext uri="{BB962C8B-B14F-4D97-AF65-F5344CB8AC3E}">
        <p14:creationId xmlns:p14="http://schemas.microsoft.com/office/powerpoint/2010/main" val="416651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2835-0F4E-4701-A41C-EFB90D8A867D}"/>
              </a:ext>
            </a:extLst>
          </p:cNvPr>
          <p:cNvSpPr>
            <a:spLocks noGrp="1"/>
          </p:cNvSpPr>
          <p:nvPr>
            <p:ph type="title"/>
          </p:nvPr>
        </p:nvSpPr>
        <p:spPr/>
        <p:txBody>
          <a:bodyPr/>
          <a:lstStyle/>
          <a:p>
            <a:r>
              <a:rPr lang="en-US"/>
              <a:t>Customer Requirements</a:t>
            </a:r>
          </a:p>
        </p:txBody>
      </p:sp>
      <p:sp>
        <p:nvSpPr>
          <p:cNvPr id="3" name="Text Placeholder 2">
            <a:extLst>
              <a:ext uri="{FF2B5EF4-FFF2-40B4-BE49-F238E27FC236}">
                <a16:creationId xmlns:a16="http://schemas.microsoft.com/office/drawing/2014/main" id="{054C3640-60BB-4262-9837-1DA8BC5A5EC2}"/>
              </a:ext>
            </a:extLst>
          </p:cNvPr>
          <p:cNvSpPr>
            <a:spLocks noGrp="1"/>
          </p:cNvSpPr>
          <p:nvPr>
            <p:ph type="body" idx="1"/>
          </p:nvPr>
        </p:nvSpPr>
        <p:spPr>
          <a:xfrm>
            <a:off x="838200" y="1427401"/>
            <a:ext cx="10515600" cy="4667250"/>
          </a:xfrm>
        </p:spPr>
        <p:txBody>
          <a:bodyPr>
            <a:noAutofit/>
          </a:bodyPr>
          <a:lstStyle/>
          <a:p>
            <a:pPr marL="114300" indent="0">
              <a:buNone/>
            </a:pPr>
            <a:r>
              <a:rPr lang="en-US" sz="1600"/>
              <a:t>Customer Requirement 1: </a:t>
            </a:r>
            <a:r>
              <a:rPr lang="en-US" sz="1600" b="0"/>
              <a:t>The liquid coolant going into the radiator must be cold enough from the heat exchanger that when it conducts heat transfer to the air it will drop its temperature to a felt degree.  ​</a:t>
            </a:r>
          </a:p>
          <a:p>
            <a:pPr marL="114300" indent="0">
              <a:buNone/>
            </a:pPr>
            <a:endParaRPr lang="en-US" sz="1000" b="0"/>
          </a:p>
          <a:p>
            <a:pPr marL="114300" indent="0">
              <a:buNone/>
            </a:pPr>
            <a:r>
              <a:rPr lang="en-US" sz="1600"/>
              <a:t>Customer Requirement 2:</a:t>
            </a:r>
            <a:r>
              <a:rPr lang="en-US" sz="1600" b="0"/>
              <a:t> This system models the Apache Helicopter vapor compression system which will use HFO-1234yf which is a combustible refrigerant so a firewall will need to be put in place to isolate the cockpit from the refrigerant. ​</a:t>
            </a:r>
          </a:p>
          <a:p>
            <a:pPr marL="114300" indent="0">
              <a:buNone/>
            </a:pPr>
            <a:endParaRPr lang="en-US" sz="1000" b="0"/>
          </a:p>
          <a:p>
            <a:pPr marL="114300" indent="0">
              <a:buNone/>
            </a:pPr>
            <a:r>
              <a:rPr lang="en-US" sz="1600"/>
              <a:t>Customer Requirement 3:</a:t>
            </a:r>
            <a:r>
              <a:rPr lang="en-US" sz="1600" b="0"/>
              <a:t> The liquid-to-liquid heat exchanger must meet this maximum sizing requirement. No weight constraint is specified.  ​</a:t>
            </a:r>
          </a:p>
          <a:p>
            <a:pPr marL="114300" indent="0">
              <a:buNone/>
            </a:pPr>
            <a:endParaRPr lang="en-US" sz="1600" b="0"/>
          </a:p>
          <a:p>
            <a:pPr marL="114300" indent="0">
              <a:buNone/>
            </a:pPr>
            <a:r>
              <a:rPr lang="en-US" sz="1600"/>
              <a:t>Customer Requirement 4: </a:t>
            </a:r>
            <a:r>
              <a:rPr lang="en-US" sz="1600" b="0"/>
              <a:t>Since the client requires the design of a demonstrator, they have requested clear housing to make the internal design of the heat exchanger visible.  ​</a:t>
            </a:r>
          </a:p>
          <a:p>
            <a:pPr marL="114300" indent="0">
              <a:buNone/>
            </a:pPr>
            <a:endParaRPr lang="en-US" sz="1000" b="0"/>
          </a:p>
          <a:p>
            <a:pPr marL="114300" indent="0">
              <a:buNone/>
            </a:pPr>
            <a:r>
              <a:rPr lang="en-US" sz="1600"/>
              <a:t>Customer Requirement 5:</a:t>
            </a:r>
            <a:r>
              <a:rPr lang="en-US" sz="1600" b="0"/>
              <a:t> The client would like to see the demonstration of the heat exchanger in person, so the system must be easy to transport and can be set up and operational within 1 hour.  ​</a:t>
            </a:r>
          </a:p>
          <a:p>
            <a:pPr marL="114300" indent="0">
              <a:buNone/>
            </a:pPr>
            <a:endParaRPr lang="en-US" sz="1000" b="0"/>
          </a:p>
          <a:p>
            <a:pPr marL="114300" indent="0">
              <a:buNone/>
            </a:pPr>
            <a:r>
              <a:rPr lang="en-US" sz="1600"/>
              <a:t>Customer Requirement 6: </a:t>
            </a:r>
            <a:r>
              <a:rPr lang="en-US" sz="1600" b="0"/>
              <a:t>The heat exchanger must continue to expel cold coolant to the radiator for a duration of 30 minutes. </a:t>
            </a:r>
            <a:r>
              <a:rPr lang="en-US" sz="1800" b="0"/>
              <a:t> </a:t>
            </a:r>
          </a:p>
        </p:txBody>
      </p:sp>
    </p:spTree>
    <p:extLst>
      <p:ext uri="{BB962C8B-B14F-4D97-AF65-F5344CB8AC3E}">
        <p14:creationId xmlns:p14="http://schemas.microsoft.com/office/powerpoint/2010/main" val="49645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8210-AB95-4C9B-BF2F-48B5C91DCD3C}"/>
              </a:ext>
            </a:extLst>
          </p:cNvPr>
          <p:cNvSpPr>
            <a:spLocks noGrp="1"/>
          </p:cNvSpPr>
          <p:nvPr>
            <p:ph type="title"/>
          </p:nvPr>
        </p:nvSpPr>
        <p:spPr/>
        <p:txBody>
          <a:bodyPr/>
          <a:lstStyle/>
          <a:p>
            <a:r>
              <a:rPr lang="en-US"/>
              <a:t>Engineering Requirements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A6E6B33-9F1F-4589-816F-6C1D865E8130}"/>
                  </a:ext>
                </a:extLst>
              </p:cNvPr>
              <p:cNvSpPr>
                <a:spLocks noGrp="1"/>
              </p:cNvSpPr>
              <p:nvPr>
                <p:ph type="body" idx="1"/>
              </p:nvPr>
            </p:nvSpPr>
            <p:spPr>
              <a:xfrm>
                <a:off x="838199" y="1690688"/>
                <a:ext cx="10808855" cy="4200896"/>
              </a:xfrm>
            </p:spPr>
            <p:txBody>
              <a:bodyPr>
                <a:normAutofit/>
              </a:bodyPr>
              <a:lstStyle/>
              <a:p>
                <a:pPr marL="114300" indent="0" algn="l" rtl="0" fontAlgn="base">
                  <a:buNone/>
                </a:pPr>
                <a:r>
                  <a:rPr lang="en-US" sz="1800" i="0" u="none" strike="noStrike">
                    <a:solidFill>
                      <a:srgbClr val="003366"/>
                    </a:solidFill>
                    <a:effectLst/>
                    <a:latin typeface="+mn-lt"/>
                  </a:rPr>
                  <a:t>Engineering Requirement 1: </a:t>
                </a:r>
                <a:r>
                  <a:rPr lang="en-US" sz="1800" b="0" i="0" u="none" strike="noStrike">
                    <a:solidFill>
                      <a:srgbClr val="003366"/>
                    </a:solidFill>
                    <a:effectLst/>
                    <a:latin typeface="+mn-lt"/>
                  </a:rPr>
                  <a:t>The system must channel cold air to an observer’s hand.</a:t>
                </a:r>
                <a:r>
                  <a:rPr lang="en-US" sz="1800" b="0" i="0">
                    <a:solidFill>
                      <a:srgbClr val="003366"/>
                    </a:solidFill>
                    <a:effectLst/>
                    <a:latin typeface="+mn-lt"/>
                  </a:rPr>
                  <a:t>​ (&gt;</a:t>
                </a:r>
                <a:r>
                  <a:rPr lang="en-US" sz="1800" b="0" i="0" u="none" strike="noStrike">
                    <a:solidFill>
                      <a:srgbClr val="003366"/>
                    </a:solidFill>
                    <a:effectLst/>
                    <a:latin typeface="+mn-lt"/>
                  </a:rPr>
                  <a:t>5°C Drop)</a:t>
                </a:r>
                <a:endParaRPr lang="en-US" sz="1800" b="0" i="0">
                  <a:solidFill>
                    <a:srgbClr val="003366"/>
                  </a:solidFill>
                  <a:effectLst/>
                  <a:latin typeface="+mn-lt"/>
                </a:endParaRPr>
              </a:p>
              <a:p>
                <a:pPr marL="114300" indent="0" algn="l" rtl="0" fontAlgn="base">
                  <a:buNone/>
                </a:pPr>
                <a:endParaRPr lang="en-US" sz="1000" b="0" i="0">
                  <a:solidFill>
                    <a:srgbClr val="003366"/>
                  </a:solidFill>
                  <a:effectLst/>
                  <a:latin typeface="+mn-lt"/>
                </a:endParaRPr>
              </a:p>
              <a:p>
                <a:pPr marL="114300" indent="0" fontAlgn="base">
                  <a:buNone/>
                </a:pPr>
                <a:r>
                  <a:rPr lang="en-US" sz="1800">
                    <a:solidFill>
                      <a:srgbClr val="003366"/>
                    </a:solidFill>
                    <a:latin typeface="+mn-lt"/>
                  </a:rPr>
                  <a:t>Engineering Requirement 2</a:t>
                </a:r>
                <a:r>
                  <a:rPr lang="en-US" sz="1800" i="0" u="none" strike="noStrike">
                    <a:solidFill>
                      <a:srgbClr val="003366"/>
                    </a:solidFill>
                    <a:effectLst/>
                    <a:latin typeface="+mn-lt"/>
                  </a:rPr>
                  <a:t>: </a:t>
                </a:r>
                <a:r>
                  <a:rPr lang="en-US" sz="1800" b="0" i="0" u="none" strike="noStrike">
                    <a:solidFill>
                      <a:srgbClr val="003366"/>
                    </a:solidFill>
                    <a:effectLst/>
                    <a:latin typeface="+mn-lt"/>
                  </a:rPr>
                  <a:t>The entire system must be easily transportable.</a:t>
                </a:r>
                <a:r>
                  <a:rPr lang="en-US" sz="1800" b="0" i="0">
                    <a:solidFill>
                      <a:srgbClr val="003366"/>
                    </a:solidFill>
                    <a:effectLst/>
                    <a:latin typeface="+mn-lt"/>
                  </a:rPr>
                  <a:t>​ (&lt;1</a:t>
                </a:r>
                <a14:m>
                  <m:oMath xmlns:m="http://schemas.openxmlformats.org/officeDocument/2006/math">
                    <m:sSup>
                      <m:sSupPr>
                        <m:ctrlPr>
                          <a:rPr lang="en-US" sz="1800" b="0" i="1" smtClean="0">
                            <a:solidFill>
                              <a:srgbClr val="003366"/>
                            </a:solidFill>
                            <a:effectLst/>
                            <a:latin typeface="Cambria Math" panose="02040503050406030204" pitchFamily="18" charset="0"/>
                          </a:rPr>
                        </m:ctrlPr>
                      </m:sSupPr>
                      <m:e>
                        <m:r>
                          <m:rPr>
                            <m:sty m:val="p"/>
                          </m:rPr>
                          <a:rPr lang="en-US" sz="1800" b="0" i="0" smtClean="0">
                            <a:solidFill>
                              <a:srgbClr val="003366"/>
                            </a:solidFill>
                            <a:effectLst/>
                            <a:latin typeface="Cambria Math" panose="02040503050406030204" pitchFamily="18" charset="0"/>
                          </a:rPr>
                          <m:t>m</m:t>
                        </m:r>
                      </m:e>
                      <m:sup>
                        <m:r>
                          <a:rPr lang="en-US" sz="1800" b="0" i="0" smtClean="0">
                            <a:solidFill>
                              <a:srgbClr val="003366"/>
                            </a:solidFill>
                            <a:effectLst/>
                            <a:latin typeface="Cambria Math" panose="02040503050406030204" pitchFamily="18" charset="0"/>
                          </a:rPr>
                          <m:t>3</m:t>
                        </m:r>
                      </m:sup>
                    </m:sSup>
                  </m:oMath>
                </a14:m>
                <a:r>
                  <a:rPr lang="en-US" sz="1800" b="0">
                    <a:solidFill>
                      <a:srgbClr val="003366"/>
                    </a:solidFill>
                    <a:effectLst/>
                    <a:latin typeface="+mn-lt"/>
                  </a:rPr>
                  <a:t>)</a:t>
                </a:r>
              </a:p>
              <a:p>
                <a:pPr marL="114300" indent="0" algn="l" rtl="0" fontAlgn="base">
                  <a:buNone/>
                </a:pPr>
                <a:endParaRPr lang="en-US" sz="1000" b="0" i="0">
                  <a:solidFill>
                    <a:srgbClr val="003366"/>
                  </a:solidFill>
                  <a:effectLst/>
                  <a:latin typeface="+mn-lt"/>
                </a:endParaRPr>
              </a:p>
              <a:p>
                <a:pPr marL="114300" indent="0" algn="l" rtl="0" fontAlgn="base">
                  <a:buNone/>
                </a:pPr>
                <a:r>
                  <a:rPr lang="en-US" sz="1800" i="0" u="none" strike="noStrike">
                    <a:solidFill>
                      <a:srgbClr val="003366"/>
                    </a:solidFill>
                    <a:effectLst/>
                    <a:latin typeface="+mn-lt"/>
                  </a:rPr>
                  <a:t>Engineering Requirement 3: </a:t>
                </a:r>
                <a:r>
                  <a:rPr lang="en-US" sz="1800" b="0" i="0" u="none" strike="noStrike">
                    <a:solidFill>
                      <a:srgbClr val="003366"/>
                    </a:solidFill>
                    <a:effectLst/>
                    <a:latin typeface="+mn-lt"/>
                  </a:rPr>
                  <a:t>The system must operate for at least 30 minutes without fai</a:t>
                </a:r>
                <a:r>
                  <a:rPr lang="en-US" sz="1800" b="0">
                    <a:solidFill>
                      <a:srgbClr val="003366"/>
                    </a:solidFill>
                    <a:latin typeface="+mn-lt"/>
                  </a:rPr>
                  <a:t>lure</a:t>
                </a:r>
                <a:endParaRPr lang="en-US" sz="1800" b="0" i="0" u="none" strike="noStrike">
                  <a:solidFill>
                    <a:srgbClr val="003366"/>
                  </a:solidFill>
                  <a:effectLst/>
                  <a:latin typeface="+mn-lt"/>
                </a:endParaRPr>
              </a:p>
              <a:p>
                <a:pPr marL="114300" indent="0" algn="l" rtl="0" fontAlgn="base">
                  <a:buNone/>
                </a:pPr>
                <a:endParaRPr lang="en-US" sz="1000" b="0" i="0">
                  <a:solidFill>
                    <a:srgbClr val="003366"/>
                  </a:solidFill>
                  <a:effectLst/>
                  <a:latin typeface="+mn-lt"/>
                </a:endParaRPr>
              </a:p>
              <a:p>
                <a:pPr marL="114300" indent="0" algn="l" rtl="0" fontAlgn="base">
                  <a:buNone/>
                </a:pPr>
                <a:r>
                  <a:rPr lang="en-US" sz="1800" i="0" u="none" strike="noStrike">
                    <a:solidFill>
                      <a:srgbClr val="003366"/>
                    </a:solidFill>
                    <a:effectLst/>
                    <a:latin typeface="+mn-lt"/>
                  </a:rPr>
                  <a:t>Engineering Requirement 4: </a:t>
                </a:r>
                <a:r>
                  <a:rPr lang="en-US" sz="1800" b="0" i="0" u="none" strike="noStrike">
                    <a:solidFill>
                      <a:srgbClr val="003366"/>
                    </a:solidFill>
                    <a:effectLst/>
                    <a:latin typeface="+mn-lt"/>
                  </a:rPr>
                  <a:t>Mitigate the amount of head loss in the form of pressure drop.</a:t>
                </a:r>
                <a:r>
                  <a:rPr lang="en-US" sz="1800" b="0" i="0">
                    <a:solidFill>
                      <a:srgbClr val="003366"/>
                    </a:solidFill>
                    <a:effectLst/>
                    <a:latin typeface="+mn-lt"/>
                  </a:rPr>
                  <a:t>​ (&lt;40psi)</a:t>
                </a:r>
              </a:p>
              <a:p>
                <a:pPr marL="114300" indent="0" algn="l" rtl="0" fontAlgn="base">
                  <a:buNone/>
                </a:pPr>
                <a:endParaRPr lang="en-US" sz="1000" b="0" i="0">
                  <a:solidFill>
                    <a:srgbClr val="003366"/>
                  </a:solidFill>
                  <a:effectLst/>
                  <a:latin typeface="+mn-lt"/>
                </a:endParaRPr>
              </a:p>
              <a:p>
                <a:pPr marL="114300" indent="0" algn="l" rtl="0" fontAlgn="base">
                  <a:buNone/>
                </a:pPr>
                <a:r>
                  <a:rPr lang="en-US" sz="1800" i="0" u="none" strike="noStrike">
                    <a:solidFill>
                      <a:srgbClr val="003366"/>
                    </a:solidFill>
                    <a:effectLst/>
                    <a:latin typeface="+mn-lt"/>
                  </a:rPr>
                  <a:t>Engineering Requirement 5:</a:t>
                </a:r>
                <a:r>
                  <a:rPr lang="en-US" sz="1800" b="0" i="0" u="none" strike="noStrike">
                    <a:solidFill>
                      <a:srgbClr val="003366"/>
                    </a:solidFill>
                    <a:effectLst/>
                    <a:latin typeface="+mn-lt"/>
                  </a:rPr>
                  <a:t> Must not exceed the $6,000 budget.</a:t>
                </a:r>
                <a:r>
                  <a:rPr lang="en-US" sz="1800" b="0" i="0">
                    <a:solidFill>
                      <a:srgbClr val="003366"/>
                    </a:solidFill>
                    <a:effectLst/>
                    <a:latin typeface="+mn-lt"/>
                  </a:rPr>
                  <a:t>​</a:t>
                </a:r>
              </a:p>
              <a:p>
                <a:pPr marL="114300" indent="0" algn="l" rtl="0" fontAlgn="base">
                  <a:buNone/>
                </a:pPr>
                <a:endParaRPr lang="en-US" sz="1000" b="0" i="0">
                  <a:solidFill>
                    <a:srgbClr val="003366"/>
                  </a:solidFill>
                  <a:effectLst/>
                  <a:latin typeface="+mn-lt"/>
                </a:endParaRPr>
              </a:p>
              <a:p>
                <a:pPr marL="114300" indent="0" algn="l" rtl="0" fontAlgn="base">
                  <a:buNone/>
                </a:pPr>
                <a:r>
                  <a:rPr lang="en-US" sz="1800" i="0" u="none" strike="noStrike">
                    <a:solidFill>
                      <a:srgbClr val="003366"/>
                    </a:solidFill>
                    <a:effectLst/>
                    <a:latin typeface="+mn-lt"/>
                  </a:rPr>
                  <a:t>Engineering Requirement 6: </a:t>
                </a:r>
                <a:r>
                  <a:rPr lang="en-US" sz="1800" b="0" i="0" u="none" strike="noStrike">
                    <a:solidFill>
                      <a:srgbClr val="003366"/>
                    </a:solidFill>
                    <a:effectLst/>
                    <a:latin typeface="+mn-lt"/>
                  </a:rPr>
                  <a:t>Heat Exchanger must have a high effectiveness (&gt;50%)</a:t>
                </a:r>
              </a:p>
              <a:p>
                <a:pPr algn="l" rtl="0" fontAlgn="base"/>
                <a:endParaRPr lang="en-US" b="0" i="0">
                  <a:solidFill>
                    <a:srgbClr val="000000"/>
                  </a:solidFill>
                  <a:effectLst/>
                  <a:latin typeface="Segoe UI" panose="020B0502040204020203" pitchFamily="34" charset="0"/>
                </a:endParaRPr>
              </a:p>
              <a:p>
                <a:endParaRPr lang="en-US"/>
              </a:p>
            </p:txBody>
          </p:sp>
        </mc:Choice>
        <mc:Fallback>
          <p:sp>
            <p:nvSpPr>
              <p:cNvPr id="3" name="Text Placeholder 2">
                <a:extLst>
                  <a:ext uri="{FF2B5EF4-FFF2-40B4-BE49-F238E27FC236}">
                    <a16:creationId xmlns:a16="http://schemas.microsoft.com/office/drawing/2014/main" id="{0A6E6B33-9F1F-4589-816F-6C1D865E8130}"/>
                  </a:ext>
                </a:extLst>
              </p:cNvPr>
              <p:cNvSpPr>
                <a:spLocks noGrp="1" noRot="1" noChangeAspect="1" noMove="1" noResize="1" noEditPoints="1" noAdjustHandles="1" noChangeArrowheads="1" noChangeShapeType="1" noTextEdit="1"/>
              </p:cNvSpPr>
              <p:nvPr>
                <p:ph type="body" idx="1"/>
              </p:nvPr>
            </p:nvSpPr>
            <p:spPr>
              <a:xfrm>
                <a:off x="838199" y="1690688"/>
                <a:ext cx="10808855" cy="4200896"/>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830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DFA7-F74B-4123-9220-88545E819C31}"/>
              </a:ext>
            </a:extLst>
          </p:cNvPr>
          <p:cNvSpPr>
            <a:spLocks noGrp="1"/>
          </p:cNvSpPr>
          <p:nvPr>
            <p:ph type="title"/>
          </p:nvPr>
        </p:nvSpPr>
        <p:spPr/>
        <p:txBody>
          <a:bodyPr/>
          <a:lstStyle/>
          <a:p>
            <a:r>
              <a:rPr lang="en-US"/>
              <a:t>QFD</a:t>
            </a:r>
          </a:p>
        </p:txBody>
      </p:sp>
      <p:sp>
        <p:nvSpPr>
          <p:cNvPr id="4" name="TextBox 3">
            <a:extLst>
              <a:ext uri="{FF2B5EF4-FFF2-40B4-BE49-F238E27FC236}">
                <a16:creationId xmlns:a16="http://schemas.microsoft.com/office/drawing/2014/main" id="{E1B733AF-4FBC-462A-86B2-5342BF03719F}"/>
              </a:ext>
            </a:extLst>
          </p:cNvPr>
          <p:cNvSpPr txBox="1"/>
          <p:nvPr/>
        </p:nvSpPr>
        <p:spPr>
          <a:xfrm>
            <a:off x="6050133" y="6369911"/>
            <a:ext cx="1340528" cy="307777"/>
          </a:xfrm>
          <a:prstGeom prst="rect">
            <a:avLst/>
          </a:prstGeom>
          <a:noFill/>
        </p:spPr>
        <p:txBody>
          <a:bodyPr wrap="square" lIns="91440" tIns="45720" rIns="91440" bIns="45720" rtlCol="0" anchor="t">
            <a:spAutoFit/>
          </a:bodyPr>
          <a:lstStyle/>
          <a:p>
            <a:r>
              <a:rPr lang="en-US"/>
              <a:t>Figure 3. QFD</a:t>
            </a:r>
          </a:p>
        </p:txBody>
      </p:sp>
      <p:pic>
        <p:nvPicPr>
          <p:cNvPr id="8" name="Picture 7">
            <a:extLst>
              <a:ext uri="{FF2B5EF4-FFF2-40B4-BE49-F238E27FC236}">
                <a16:creationId xmlns:a16="http://schemas.microsoft.com/office/drawing/2014/main" id="{6A08463E-1FA7-4052-9867-872A445E473B}"/>
              </a:ext>
            </a:extLst>
          </p:cNvPr>
          <p:cNvPicPr>
            <a:picLocks noChangeAspect="1"/>
          </p:cNvPicPr>
          <p:nvPr/>
        </p:nvPicPr>
        <p:blipFill>
          <a:blip r:embed="rId2"/>
          <a:srcRect/>
          <a:stretch/>
        </p:blipFill>
        <p:spPr>
          <a:xfrm>
            <a:off x="2806887" y="833870"/>
            <a:ext cx="7827020" cy="5536041"/>
          </a:xfrm>
          <a:prstGeom prst="rect">
            <a:avLst/>
          </a:prstGeom>
        </p:spPr>
      </p:pic>
    </p:spTree>
    <p:extLst>
      <p:ext uri="{BB962C8B-B14F-4D97-AF65-F5344CB8AC3E}">
        <p14:creationId xmlns:p14="http://schemas.microsoft.com/office/powerpoint/2010/main" val="425357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9CB5-ADFA-45CA-9D46-B54B2EB359D3}"/>
              </a:ext>
            </a:extLst>
          </p:cNvPr>
          <p:cNvSpPr>
            <a:spLocks noGrp="1"/>
          </p:cNvSpPr>
          <p:nvPr>
            <p:ph type="title"/>
          </p:nvPr>
        </p:nvSpPr>
        <p:spPr/>
        <p:txBody>
          <a:bodyPr/>
          <a:lstStyle/>
          <a:p>
            <a:r>
              <a:rPr lang="en-US"/>
              <a:t>Benchmarking</a:t>
            </a:r>
          </a:p>
        </p:txBody>
      </p:sp>
      <p:sp>
        <p:nvSpPr>
          <p:cNvPr id="3" name="Text Placeholder 2">
            <a:extLst>
              <a:ext uri="{FF2B5EF4-FFF2-40B4-BE49-F238E27FC236}">
                <a16:creationId xmlns:a16="http://schemas.microsoft.com/office/drawing/2014/main" id="{BFAEE090-290F-4A8D-B507-1047EE2D1FD1}"/>
              </a:ext>
            </a:extLst>
          </p:cNvPr>
          <p:cNvSpPr>
            <a:spLocks noGrp="1"/>
          </p:cNvSpPr>
          <p:nvPr>
            <p:ph type="body" idx="1"/>
          </p:nvPr>
        </p:nvSpPr>
        <p:spPr/>
        <p:txBody>
          <a:bodyPr>
            <a:normAutofit fontScale="92500" lnSpcReduction="10000"/>
          </a:bodyPr>
          <a:lstStyle/>
          <a:p>
            <a:pPr marL="114300" indent="0">
              <a:buNone/>
            </a:pPr>
            <a:r>
              <a:rPr lang="en-US" sz="1800"/>
              <a:t>Plate Heat Exchanger</a:t>
            </a:r>
          </a:p>
          <a:p>
            <a:r>
              <a:rPr lang="en-US" sz="1800" b="0"/>
              <a:t>Gives the best heat transfer per unit volume</a:t>
            </a:r>
          </a:p>
          <a:p>
            <a:r>
              <a:rPr lang="en-US" sz="1800" b="0"/>
              <a:t>Can’t easily manufacture</a:t>
            </a:r>
          </a:p>
          <a:p>
            <a:r>
              <a:rPr lang="en-US" sz="1800" b="0"/>
              <a:t>Difficult to implement clear housing</a:t>
            </a:r>
          </a:p>
          <a:p>
            <a:endParaRPr lang="en-US" sz="1000" b="0"/>
          </a:p>
          <a:p>
            <a:pPr marL="114300" indent="0">
              <a:buNone/>
            </a:pPr>
            <a:r>
              <a:rPr lang="en-US" sz="1800"/>
              <a:t>Shell and Coil Heat Exchanger</a:t>
            </a:r>
          </a:p>
          <a:p>
            <a:r>
              <a:rPr lang="en-US" sz="1800" b="0"/>
              <a:t>Difficult to manufacture</a:t>
            </a:r>
          </a:p>
          <a:p>
            <a:r>
              <a:rPr lang="en-US" sz="1800" b="0"/>
              <a:t>Low heat transfer per unit volume</a:t>
            </a:r>
          </a:p>
          <a:p>
            <a:endParaRPr lang="en-US" sz="1000" b="0"/>
          </a:p>
          <a:p>
            <a:pPr marL="114300" indent="0">
              <a:buNone/>
            </a:pPr>
            <a:r>
              <a:rPr lang="en-US" sz="1800"/>
              <a:t>Shell and Tube Heat Exchanger</a:t>
            </a:r>
          </a:p>
          <a:p>
            <a:r>
              <a:rPr lang="en-US" sz="1800" b="0"/>
              <a:t>Simple and well documented properties</a:t>
            </a:r>
          </a:p>
          <a:p>
            <a:r>
              <a:rPr lang="en-US" sz="1800" b="0"/>
              <a:t>Low heat transfer per unit volume</a:t>
            </a:r>
          </a:p>
          <a:p>
            <a:r>
              <a:rPr lang="en-US" sz="1800" b="0"/>
              <a:t>Easily manufacturable</a:t>
            </a:r>
          </a:p>
        </p:txBody>
      </p:sp>
      <p:pic>
        <p:nvPicPr>
          <p:cNvPr id="4" name="Picture 3">
            <a:extLst>
              <a:ext uri="{FF2B5EF4-FFF2-40B4-BE49-F238E27FC236}">
                <a16:creationId xmlns:a16="http://schemas.microsoft.com/office/drawing/2014/main" id="{F05E82FC-E887-4CFA-9F00-4E339F83F842}"/>
              </a:ext>
            </a:extLst>
          </p:cNvPr>
          <p:cNvPicPr>
            <a:picLocks noChangeAspect="1"/>
          </p:cNvPicPr>
          <p:nvPr/>
        </p:nvPicPr>
        <p:blipFill>
          <a:blip r:embed="rId2"/>
          <a:stretch>
            <a:fillRect/>
          </a:stretch>
        </p:blipFill>
        <p:spPr>
          <a:xfrm>
            <a:off x="7084290" y="69267"/>
            <a:ext cx="3161145" cy="2478338"/>
          </a:xfrm>
          <a:prstGeom prst="rect">
            <a:avLst/>
          </a:prstGeom>
        </p:spPr>
      </p:pic>
      <p:pic>
        <p:nvPicPr>
          <p:cNvPr id="5" name="Picture 4">
            <a:extLst>
              <a:ext uri="{FF2B5EF4-FFF2-40B4-BE49-F238E27FC236}">
                <a16:creationId xmlns:a16="http://schemas.microsoft.com/office/drawing/2014/main" id="{D9786B9D-C25E-4B1E-82F3-76484C326FBD}"/>
              </a:ext>
            </a:extLst>
          </p:cNvPr>
          <p:cNvPicPr>
            <a:picLocks noChangeAspect="1"/>
          </p:cNvPicPr>
          <p:nvPr/>
        </p:nvPicPr>
        <p:blipFill>
          <a:blip r:embed="rId3"/>
          <a:stretch>
            <a:fillRect/>
          </a:stretch>
        </p:blipFill>
        <p:spPr>
          <a:xfrm>
            <a:off x="5815881" y="3004272"/>
            <a:ext cx="2122201" cy="3172691"/>
          </a:xfrm>
          <a:prstGeom prst="rect">
            <a:avLst/>
          </a:prstGeom>
        </p:spPr>
      </p:pic>
      <p:pic>
        <p:nvPicPr>
          <p:cNvPr id="6" name="Picture 5">
            <a:extLst>
              <a:ext uri="{FF2B5EF4-FFF2-40B4-BE49-F238E27FC236}">
                <a16:creationId xmlns:a16="http://schemas.microsoft.com/office/drawing/2014/main" id="{0C684019-F5AC-4EAC-B803-A8ED7EB54129}"/>
              </a:ext>
            </a:extLst>
          </p:cNvPr>
          <p:cNvPicPr>
            <a:picLocks noChangeAspect="1"/>
          </p:cNvPicPr>
          <p:nvPr/>
        </p:nvPicPr>
        <p:blipFill rotWithShape="1">
          <a:blip r:embed="rId4"/>
          <a:srcRect l="2070" t="14702" r="2388" b="12633"/>
          <a:stretch/>
        </p:blipFill>
        <p:spPr>
          <a:xfrm>
            <a:off x="8229599" y="3823855"/>
            <a:ext cx="3694545" cy="1580601"/>
          </a:xfrm>
          <a:prstGeom prst="rect">
            <a:avLst/>
          </a:prstGeom>
        </p:spPr>
      </p:pic>
      <p:sp>
        <p:nvSpPr>
          <p:cNvPr id="7" name="TextBox 6">
            <a:extLst>
              <a:ext uri="{FF2B5EF4-FFF2-40B4-BE49-F238E27FC236}">
                <a16:creationId xmlns:a16="http://schemas.microsoft.com/office/drawing/2014/main" id="{15AF5560-40F4-48C1-8442-6C0A2527AFBE}"/>
              </a:ext>
            </a:extLst>
          </p:cNvPr>
          <p:cNvSpPr txBox="1"/>
          <p:nvPr/>
        </p:nvSpPr>
        <p:spPr>
          <a:xfrm>
            <a:off x="8229599" y="2635544"/>
            <a:ext cx="2688938" cy="307254"/>
          </a:xfrm>
          <a:prstGeom prst="rect">
            <a:avLst/>
          </a:prstGeom>
          <a:noFill/>
        </p:spPr>
        <p:txBody>
          <a:bodyPr wrap="square" lIns="91440" tIns="45720" rIns="91440" bIns="45720" rtlCol="0" anchor="t">
            <a:spAutoFit/>
          </a:bodyPr>
          <a:lstStyle/>
          <a:p>
            <a:r>
              <a:rPr lang="en-US"/>
              <a:t>Figure 4. Plate Heat Exchanger</a:t>
            </a:r>
          </a:p>
        </p:txBody>
      </p:sp>
      <p:sp>
        <p:nvSpPr>
          <p:cNvPr id="8" name="TextBox 7">
            <a:extLst>
              <a:ext uri="{FF2B5EF4-FFF2-40B4-BE49-F238E27FC236}">
                <a16:creationId xmlns:a16="http://schemas.microsoft.com/office/drawing/2014/main" id="{C3989B91-5BD1-49EC-8838-9A55B5587BA4}"/>
              </a:ext>
            </a:extLst>
          </p:cNvPr>
          <p:cNvSpPr txBox="1"/>
          <p:nvPr/>
        </p:nvSpPr>
        <p:spPr>
          <a:xfrm>
            <a:off x="5856363" y="6185098"/>
            <a:ext cx="2041236" cy="307777"/>
          </a:xfrm>
          <a:prstGeom prst="rect">
            <a:avLst/>
          </a:prstGeom>
          <a:noFill/>
        </p:spPr>
        <p:txBody>
          <a:bodyPr wrap="square" lIns="91440" tIns="45720" rIns="91440" bIns="45720" rtlCol="0" anchor="t">
            <a:spAutoFit/>
          </a:bodyPr>
          <a:lstStyle/>
          <a:p>
            <a:r>
              <a:rPr lang="en-US"/>
              <a:t>Figure 6. Shell and Coil</a:t>
            </a:r>
          </a:p>
        </p:txBody>
      </p:sp>
      <p:sp>
        <p:nvSpPr>
          <p:cNvPr id="9" name="TextBox 8">
            <a:extLst>
              <a:ext uri="{FF2B5EF4-FFF2-40B4-BE49-F238E27FC236}">
                <a16:creationId xmlns:a16="http://schemas.microsoft.com/office/drawing/2014/main" id="{8AECFA18-2476-4977-9BD5-1BC63970E1E3}"/>
              </a:ext>
            </a:extLst>
          </p:cNvPr>
          <p:cNvSpPr txBox="1"/>
          <p:nvPr/>
        </p:nvSpPr>
        <p:spPr>
          <a:xfrm>
            <a:off x="8992753" y="5661891"/>
            <a:ext cx="2505364" cy="307777"/>
          </a:xfrm>
          <a:prstGeom prst="rect">
            <a:avLst/>
          </a:prstGeom>
          <a:noFill/>
        </p:spPr>
        <p:txBody>
          <a:bodyPr wrap="square" lIns="91440" tIns="45720" rIns="91440" bIns="45720" rtlCol="0" anchor="t">
            <a:spAutoFit/>
          </a:bodyPr>
          <a:lstStyle/>
          <a:p>
            <a:r>
              <a:rPr lang="en-US"/>
              <a:t>Figure 5. Shell and Tube </a:t>
            </a:r>
          </a:p>
        </p:txBody>
      </p:sp>
    </p:spTree>
    <p:extLst>
      <p:ext uri="{BB962C8B-B14F-4D97-AF65-F5344CB8AC3E}">
        <p14:creationId xmlns:p14="http://schemas.microsoft.com/office/powerpoint/2010/main" val="104978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8A72-CC3B-47BB-88A7-BA569D8D63F5}"/>
              </a:ext>
            </a:extLst>
          </p:cNvPr>
          <p:cNvSpPr>
            <a:spLocks noGrp="1"/>
          </p:cNvSpPr>
          <p:nvPr>
            <p:ph type="title"/>
          </p:nvPr>
        </p:nvSpPr>
        <p:spPr>
          <a:xfrm>
            <a:off x="838200" y="3175"/>
            <a:ext cx="10515600" cy="1325563"/>
          </a:xfrm>
        </p:spPr>
        <p:txBody>
          <a:bodyPr>
            <a:normAutofit/>
          </a:bodyPr>
          <a:lstStyle/>
          <a:p>
            <a:r>
              <a:rPr lang="en-US"/>
              <a:t>Literature Review </a:t>
            </a:r>
          </a:p>
        </p:txBody>
      </p:sp>
      <p:graphicFrame>
        <p:nvGraphicFramePr>
          <p:cNvPr id="4" name="Table 3">
            <a:extLst>
              <a:ext uri="{FF2B5EF4-FFF2-40B4-BE49-F238E27FC236}">
                <a16:creationId xmlns:a16="http://schemas.microsoft.com/office/drawing/2014/main" id="{866BFFAE-D277-2EF7-8E89-49C1218F7D74}"/>
              </a:ext>
            </a:extLst>
          </p:cNvPr>
          <p:cNvGraphicFramePr>
            <a:graphicFrameLocks noGrp="1"/>
          </p:cNvGraphicFramePr>
          <p:nvPr>
            <p:extLst>
              <p:ext uri="{D42A27DB-BD31-4B8C-83A1-F6EECF244321}">
                <p14:modId xmlns:p14="http://schemas.microsoft.com/office/powerpoint/2010/main" val="2902705200"/>
              </p:ext>
            </p:extLst>
          </p:nvPr>
        </p:nvGraphicFramePr>
        <p:xfrm>
          <a:off x="656435" y="1594114"/>
          <a:ext cx="10879608" cy="4592317"/>
        </p:xfrm>
        <a:graphic>
          <a:graphicData uri="http://schemas.openxmlformats.org/drawingml/2006/table">
            <a:tbl>
              <a:tblPr firstRow="1" bandRow="1">
                <a:tableStyleId>{702C7D5B-2BFB-4FA0-B6EC-E0A63670A5B2}</a:tableStyleId>
              </a:tblPr>
              <a:tblGrid>
                <a:gridCol w="5439804">
                  <a:extLst>
                    <a:ext uri="{9D8B030D-6E8A-4147-A177-3AD203B41FA5}">
                      <a16:colId xmlns:a16="http://schemas.microsoft.com/office/drawing/2014/main" val="3170046808"/>
                    </a:ext>
                  </a:extLst>
                </a:gridCol>
                <a:gridCol w="5439804">
                  <a:extLst>
                    <a:ext uri="{9D8B030D-6E8A-4147-A177-3AD203B41FA5}">
                      <a16:colId xmlns:a16="http://schemas.microsoft.com/office/drawing/2014/main" val="537064110"/>
                    </a:ext>
                  </a:extLst>
                </a:gridCol>
              </a:tblGrid>
              <a:tr h="366346">
                <a:tc>
                  <a:txBody>
                    <a:bodyPr/>
                    <a:lstStyle/>
                    <a:p>
                      <a:pPr lvl="0">
                        <a:buNone/>
                      </a:pPr>
                      <a:r>
                        <a:rPr lang="en-US" sz="1400" b="0" i="0" u="none" strike="noStrike" noProof="0">
                          <a:solidFill>
                            <a:srgbClr val="003366"/>
                          </a:solidFill>
                          <a:latin typeface="Arial"/>
                        </a:rPr>
                        <a:t>Heat Exchangers : Characteristics, Types and Emerging Applications [1]</a:t>
                      </a:r>
                      <a:endParaRPr lang="en-US" b="0"/>
                    </a:p>
                  </a:txBody>
                  <a:tcPr/>
                </a:tc>
                <a:tc>
                  <a:txBody>
                    <a:bodyPr/>
                    <a:lstStyle/>
                    <a:p>
                      <a:pPr lvl="0">
                        <a:buNone/>
                      </a:pPr>
                      <a:r>
                        <a:rPr lang="en-US" sz="1400" b="0" i="0" u="none" strike="noStrike" noProof="0">
                          <a:solidFill>
                            <a:srgbClr val="003366"/>
                          </a:solidFill>
                          <a:latin typeface="Arial"/>
                        </a:rPr>
                        <a:t>Thermal and Acoustic Insulation [11]</a:t>
                      </a:r>
                      <a:endParaRPr lang="en-US" b="0"/>
                    </a:p>
                  </a:txBody>
                  <a:tcPr/>
                </a:tc>
                <a:extLst>
                  <a:ext uri="{0D108BD9-81ED-4DB2-BD59-A6C34878D82A}">
                    <a16:rowId xmlns:a16="http://schemas.microsoft.com/office/drawing/2014/main" val="3831286339"/>
                  </a:ext>
                </a:extLst>
              </a:tr>
              <a:tr h="370840">
                <a:tc>
                  <a:txBody>
                    <a:bodyPr/>
                    <a:lstStyle/>
                    <a:p>
                      <a:pPr lvl="0">
                        <a:buNone/>
                      </a:pPr>
                      <a:r>
                        <a:rPr lang="en-US" sz="1400" b="0" i="0" u="none" strike="noStrike" noProof="0">
                          <a:solidFill>
                            <a:srgbClr val="003366"/>
                          </a:solidFill>
                          <a:latin typeface="Arial"/>
                        </a:rPr>
                        <a:t>Design and Operation of Heat Exchangers and their Networks-Chapter 3:Steady State characteristics of Heat exchangers [2]</a:t>
                      </a:r>
                      <a:endParaRPr lang="en-US" b="0"/>
                    </a:p>
                  </a:txBody>
                  <a:tcPr/>
                </a:tc>
                <a:tc>
                  <a:txBody>
                    <a:bodyPr/>
                    <a:lstStyle/>
                    <a:p>
                      <a:pPr lvl="0">
                        <a:buNone/>
                      </a:pPr>
                      <a:r>
                        <a:rPr lang="en-US" sz="1400" b="0" i="0" u="none" strike="noStrike" noProof="0">
                          <a:solidFill>
                            <a:srgbClr val="003366"/>
                          </a:solidFill>
                          <a:latin typeface="Arial"/>
                        </a:rPr>
                        <a:t>Simon </a:t>
                      </a:r>
                      <a:r>
                        <a:rPr lang="en-US" sz="1400" b="0" i="0" u="none" strike="noStrike" noProof="0" err="1">
                          <a:solidFill>
                            <a:srgbClr val="003366"/>
                          </a:solidFill>
                          <a:latin typeface="Arial"/>
                        </a:rPr>
                        <a:t>Ostrach’s</a:t>
                      </a:r>
                      <a:r>
                        <a:rPr lang="en-US" sz="1400" b="0" i="0" u="none" strike="noStrike" noProof="0">
                          <a:solidFill>
                            <a:srgbClr val="003366"/>
                          </a:solidFill>
                          <a:latin typeface="Arial"/>
                        </a:rPr>
                        <a:t> Natural Convection in Enclosures [12]</a:t>
                      </a:r>
                      <a:endParaRPr lang="en-US" b="0"/>
                    </a:p>
                  </a:txBody>
                  <a:tcPr/>
                </a:tc>
                <a:extLst>
                  <a:ext uri="{0D108BD9-81ED-4DB2-BD59-A6C34878D82A}">
                    <a16:rowId xmlns:a16="http://schemas.microsoft.com/office/drawing/2014/main" val="1079268453"/>
                  </a:ext>
                </a:extLst>
              </a:tr>
              <a:tr h="370840">
                <a:tc>
                  <a:txBody>
                    <a:bodyPr/>
                    <a:lstStyle/>
                    <a:p>
                      <a:pPr lvl="0">
                        <a:buNone/>
                      </a:pPr>
                      <a:r>
                        <a:rPr lang="en-US" sz="1400" b="0" i="0" u="none" strike="noStrike" noProof="0">
                          <a:solidFill>
                            <a:srgbClr val="003366"/>
                          </a:solidFill>
                          <a:latin typeface="Arial"/>
                        </a:rPr>
                        <a:t>Three-dimensional fin-tube expansion process to achieve high heat transfer efficiency in heat exchangers [3]</a:t>
                      </a:r>
                      <a:endParaRPr lang="en-US" b="0"/>
                    </a:p>
                  </a:txBody>
                  <a:tcPr/>
                </a:tc>
                <a:tc>
                  <a:txBody>
                    <a:bodyPr/>
                    <a:lstStyle/>
                    <a:p>
                      <a:pPr lvl="0">
                        <a:buNone/>
                      </a:pPr>
                      <a:r>
                        <a:rPr lang="en-US" sz="1400" b="0" i="0" u="none" strike="noStrike" noProof="0">
                          <a:solidFill>
                            <a:srgbClr val="003366"/>
                          </a:solidFill>
                          <a:latin typeface="Arial"/>
                        </a:rPr>
                        <a:t>P.B.L Chaurasia’s Comparative study of insulating materials in solar water storage systems [13]</a:t>
                      </a:r>
                      <a:endParaRPr lang="en-US" b="0"/>
                    </a:p>
                  </a:txBody>
                  <a:tcPr/>
                </a:tc>
                <a:extLst>
                  <a:ext uri="{0D108BD9-81ED-4DB2-BD59-A6C34878D82A}">
                    <a16:rowId xmlns:a16="http://schemas.microsoft.com/office/drawing/2014/main" val="3857192829"/>
                  </a:ext>
                </a:extLst>
              </a:tr>
              <a:tr h="370840">
                <a:tc>
                  <a:txBody>
                    <a:bodyPr/>
                    <a:lstStyle/>
                    <a:p>
                      <a:pPr lvl="0">
                        <a:buNone/>
                      </a:pPr>
                      <a:r>
                        <a:rPr lang="en-US" sz="1400" b="0" i="0" u="none" strike="noStrike" noProof="0">
                          <a:solidFill>
                            <a:srgbClr val="003366"/>
                          </a:solidFill>
                          <a:latin typeface="Arial"/>
                        </a:rPr>
                        <a:t>Heat Exchanger Design Handbook [4]</a:t>
                      </a:r>
                      <a:endParaRPr lang="en-US" b="0"/>
                    </a:p>
                  </a:txBody>
                  <a:tcPr/>
                </a:tc>
                <a:tc>
                  <a:txBody>
                    <a:bodyPr/>
                    <a:lstStyle/>
                    <a:p>
                      <a:pPr lvl="0">
                        <a:buNone/>
                      </a:pPr>
                      <a:r>
                        <a:rPr lang="en-US" sz="1400" b="0" i="0" u="none" strike="noStrike" noProof="0">
                          <a:solidFill>
                            <a:srgbClr val="003366"/>
                          </a:solidFill>
                          <a:latin typeface="Arial"/>
                        </a:rPr>
                        <a:t>Thermo-economic analysis of old storage systems in full and partial modes with two different scenarios: A case study [14]</a:t>
                      </a:r>
                      <a:endParaRPr lang="en-US" b="0"/>
                    </a:p>
                  </a:txBody>
                  <a:tcPr/>
                </a:tc>
                <a:extLst>
                  <a:ext uri="{0D108BD9-81ED-4DB2-BD59-A6C34878D82A}">
                    <a16:rowId xmlns:a16="http://schemas.microsoft.com/office/drawing/2014/main" val="291591598"/>
                  </a:ext>
                </a:extLst>
              </a:tr>
              <a:tr h="370840">
                <a:tc>
                  <a:txBody>
                    <a:bodyPr/>
                    <a:lstStyle/>
                    <a:p>
                      <a:pPr lvl="0">
                        <a:buNone/>
                      </a:pPr>
                      <a:r>
                        <a:rPr lang="en-US" sz="1400" b="1" i="0" u="none" strike="noStrike" noProof="0">
                          <a:solidFill>
                            <a:srgbClr val="003366"/>
                          </a:solidFill>
                          <a:latin typeface="Arial"/>
                        </a:rPr>
                        <a:t>Fundamentals of Heat and Mass Transfer, Chapter 11 [5]</a:t>
                      </a:r>
                      <a:endParaRPr lang="en-US" b="1"/>
                    </a:p>
                  </a:txBody>
                  <a:tcPr/>
                </a:tc>
                <a:tc>
                  <a:txBody>
                    <a:bodyPr/>
                    <a:lstStyle/>
                    <a:p>
                      <a:pPr lvl="0">
                        <a:buNone/>
                      </a:pPr>
                      <a:r>
                        <a:rPr lang="en-US" sz="1400" b="1" i="0" u="none" strike="noStrike" noProof="0">
                          <a:solidFill>
                            <a:srgbClr val="003366"/>
                          </a:solidFill>
                          <a:latin typeface="Arial"/>
                        </a:rPr>
                        <a:t>Fundamentals Of Heat and Mass Transfer, Chapter 6 [15]</a:t>
                      </a:r>
                      <a:endParaRPr lang="en-US" b="1"/>
                    </a:p>
                  </a:txBody>
                  <a:tcPr/>
                </a:tc>
                <a:extLst>
                  <a:ext uri="{0D108BD9-81ED-4DB2-BD59-A6C34878D82A}">
                    <a16:rowId xmlns:a16="http://schemas.microsoft.com/office/drawing/2014/main" val="3565967022"/>
                  </a:ext>
                </a:extLst>
              </a:tr>
              <a:tr h="370840">
                <a:tc>
                  <a:txBody>
                    <a:bodyPr/>
                    <a:lstStyle/>
                    <a:p>
                      <a:pPr lvl="0">
                        <a:buNone/>
                      </a:pPr>
                      <a:r>
                        <a:rPr lang="en-US" sz="1400" b="0" i="0" u="none" strike="noStrike" noProof="0">
                          <a:solidFill>
                            <a:srgbClr val="003366"/>
                          </a:solidFill>
                          <a:latin typeface="Arial"/>
                        </a:rPr>
                        <a:t>Theory and Design for Mechanical Measurements, Fifth Edition [6]</a:t>
                      </a:r>
                      <a:endParaRPr lang="en-US" b="0"/>
                    </a:p>
                  </a:txBody>
                  <a:tcPr/>
                </a:tc>
                <a:tc>
                  <a:txBody>
                    <a:bodyPr/>
                    <a:lstStyle/>
                    <a:p>
                      <a:pPr lvl="0">
                        <a:buNone/>
                      </a:pPr>
                      <a:r>
                        <a:rPr lang="en-US" sz="1400" b="1" i="0" u="none" strike="noStrike" noProof="0">
                          <a:solidFill>
                            <a:srgbClr val="003366"/>
                          </a:solidFill>
                          <a:latin typeface="Arial"/>
                        </a:rPr>
                        <a:t>Fox and Mcdonald’s Introduction to Fluid Mechanics, Chapter 4 [16]</a:t>
                      </a:r>
                      <a:endParaRPr lang="en-US" b="1"/>
                    </a:p>
                  </a:txBody>
                  <a:tcPr/>
                </a:tc>
                <a:extLst>
                  <a:ext uri="{0D108BD9-81ED-4DB2-BD59-A6C34878D82A}">
                    <a16:rowId xmlns:a16="http://schemas.microsoft.com/office/drawing/2014/main" val="144483957"/>
                  </a:ext>
                </a:extLst>
              </a:tr>
              <a:tr h="370840">
                <a:tc>
                  <a:txBody>
                    <a:bodyPr/>
                    <a:lstStyle/>
                    <a:p>
                      <a:pPr lvl="0">
                        <a:buNone/>
                      </a:pPr>
                      <a:r>
                        <a:rPr lang="en-US" sz="1400" b="0" i="0" u="none" strike="noStrike" noProof="0">
                          <a:solidFill>
                            <a:srgbClr val="003366"/>
                          </a:solidFill>
                          <a:latin typeface="Arial"/>
                        </a:rPr>
                        <a:t>Engineering Toolbox [7]</a:t>
                      </a:r>
                      <a:endParaRPr lang="en-US" b="0"/>
                    </a:p>
                  </a:txBody>
                  <a:tcPr/>
                </a:tc>
                <a:tc>
                  <a:txBody>
                    <a:bodyPr/>
                    <a:lstStyle/>
                    <a:p>
                      <a:pPr lvl="0">
                        <a:buNone/>
                      </a:pPr>
                      <a:r>
                        <a:rPr lang="en-US" sz="1400" b="0" i="0" u="none" strike="noStrike" noProof="0">
                          <a:solidFill>
                            <a:srgbClr val="003366"/>
                          </a:solidFill>
                          <a:latin typeface="Arial"/>
                        </a:rPr>
                        <a:t>Thermal Energy Systems Design and Analysis 2nd Edition [17]</a:t>
                      </a:r>
                      <a:endParaRPr lang="en-US" b="0"/>
                    </a:p>
                  </a:txBody>
                  <a:tcPr/>
                </a:tc>
                <a:extLst>
                  <a:ext uri="{0D108BD9-81ED-4DB2-BD59-A6C34878D82A}">
                    <a16:rowId xmlns:a16="http://schemas.microsoft.com/office/drawing/2014/main" val="1806945531"/>
                  </a:ext>
                </a:extLst>
              </a:tr>
              <a:tr h="370840">
                <a:tc>
                  <a:txBody>
                    <a:bodyPr/>
                    <a:lstStyle/>
                    <a:p>
                      <a:pPr lvl="0">
                        <a:buNone/>
                      </a:pPr>
                      <a:r>
                        <a:rPr lang="en-US" sz="1400" b="0" i="0" u="none" strike="noStrike" noProof="0" err="1">
                          <a:solidFill>
                            <a:srgbClr val="003366"/>
                          </a:solidFill>
                          <a:latin typeface="Arial"/>
                        </a:rPr>
                        <a:t>GrabCad</a:t>
                      </a:r>
                      <a:r>
                        <a:rPr lang="en-US" sz="1400" b="0" i="0" u="none" strike="noStrike" noProof="0">
                          <a:solidFill>
                            <a:srgbClr val="003366"/>
                          </a:solidFill>
                          <a:latin typeface="Arial"/>
                        </a:rPr>
                        <a:t> SOLIDWORKS: How to perform a transient Thermal Analysis in SOLIDWORKS [8]</a:t>
                      </a:r>
                      <a:endParaRPr lang="en-US" b="0"/>
                    </a:p>
                  </a:txBody>
                  <a:tcPr/>
                </a:tc>
                <a:tc>
                  <a:txBody>
                    <a:bodyPr/>
                    <a:lstStyle/>
                    <a:p>
                      <a:pPr lvl="0">
                        <a:buNone/>
                      </a:pPr>
                      <a:r>
                        <a:rPr lang="en-US" sz="1400" b="0" i="0" u="none" strike="noStrike" noProof="0">
                          <a:solidFill>
                            <a:srgbClr val="003366"/>
                          </a:solidFill>
                          <a:latin typeface="Arial"/>
                        </a:rPr>
                        <a:t>Final Temperature of mixtures (Richmann’s Law) [18]</a:t>
                      </a:r>
                      <a:endParaRPr lang="en-US" b="0"/>
                    </a:p>
                  </a:txBody>
                  <a:tcPr/>
                </a:tc>
                <a:extLst>
                  <a:ext uri="{0D108BD9-81ED-4DB2-BD59-A6C34878D82A}">
                    <a16:rowId xmlns:a16="http://schemas.microsoft.com/office/drawing/2014/main" val="3273292596"/>
                  </a:ext>
                </a:extLst>
              </a:tr>
              <a:tr h="370839">
                <a:tc>
                  <a:txBody>
                    <a:bodyPr/>
                    <a:lstStyle/>
                    <a:p>
                      <a:pPr lvl="0">
                        <a:buNone/>
                      </a:pPr>
                      <a:r>
                        <a:rPr lang="en-US" sz="1400" b="0" i="0" u="none" strike="noStrike" noProof="0">
                          <a:solidFill>
                            <a:srgbClr val="003366"/>
                          </a:solidFill>
                          <a:latin typeface="Arial"/>
                        </a:rPr>
                        <a:t>GD&amp;T and Stack up (Basic to expert level) [9]</a:t>
                      </a:r>
                      <a:endParaRPr lang="en-US" b="0"/>
                    </a:p>
                  </a:txBody>
                  <a:tcPr/>
                </a:tc>
                <a:tc>
                  <a:txBody>
                    <a:bodyPr/>
                    <a:lstStyle/>
                    <a:p>
                      <a:pPr lvl="0">
                        <a:buNone/>
                      </a:pPr>
                      <a:r>
                        <a:rPr lang="en-US" sz="1400" b="0" i="0" u="none" strike="noStrike" noProof="0">
                          <a:solidFill>
                            <a:srgbClr val="003366"/>
                          </a:solidFill>
                          <a:latin typeface="Arial"/>
                        </a:rPr>
                        <a:t>Ice - Thermal Properties [19]</a:t>
                      </a:r>
                      <a:endParaRPr lang="en-US" b="0"/>
                    </a:p>
                  </a:txBody>
                  <a:tcPr/>
                </a:tc>
                <a:extLst>
                  <a:ext uri="{0D108BD9-81ED-4DB2-BD59-A6C34878D82A}">
                    <a16:rowId xmlns:a16="http://schemas.microsoft.com/office/drawing/2014/main" val="460764657"/>
                  </a:ext>
                </a:extLst>
              </a:tr>
              <a:tr h="370838">
                <a:tc>
                  <a:txBody>
                    <a:bodyPr/>
                    <a:lstStyle/>
                    <a:p>
                      <a:pPr lvl="0">
                        <a:buNone/>
                      </a:pPr>
                      <a:r>
                        <a:rPr lang="en-US" sz="1400" b="0" i="0" u="none" strike="noStrike" noProof="0">
                          <a:solidFill>
                            <a:srgbClr val="003366"/>
                          </a:solidFill>
                          <a:latin typeface="Arial"/>
                        </a:rPr>
                        <a:t>O-Ring Groove Design [10]</a:t>
                      </a:r>
                      <a:endParaRPr lang="en-US" b="0"/>
                    </a:p>
                  </a:txBody>
                  <a:tcPr/>
                </a:tc>
                <a:tc>
                  <a:txBody>
                    <a:bodyPr/>
                    <a:lstStyle/>
                    <a:p>
                      <a:pPr lvl="0">
                        <a:buNone/>
                      </a:pPr>
                      <a:r>
                        <a:rPr lang="en-US" sz="1400" b="0" i="0" u="none" strike="noStrike" noProof="0">
                          <a:solidFill>
                            <a:srgbClr val="003366"/>
                          </a:solidFill>
                          <a:latin typeface="Arial"/>
                        </a:rPr>
                        <a:t>BUTELINE plumbing system - Polyethylene [20]</a:t>
                      </a:r>
                      <a:endParaRPr lang="en-US" b="0"/>
                    </a:p>
                  </a:txBody>
                  <a:tcPr/>
                </a:tc>
                <a:extLst>
                  <a:ext uri="{0D108BD9-81ED-4DB2-BD59-A6C34878D82A}">
                    <a16:rowId xmlns:a16="http://schemas.microsoft.com/office/drawing/2014/main" val="4277843527"/>
                  </a:ext>
                </a:extLst>
              </a:tr>
            </a:tbl>
          </a:graphicData>
        </a:graphic>
      </p:graphicFrame>
      <p:sp>
        <p:nvSpPr>
          <p:cNvPr id="5" name="TextBox 4">
            <a:extLst>
              <a:ext uri="{FF2B5EF4-FFF2-40B4-BE49-F238E27FC236}">
                <a16:creationId xmlns:a16="http://schemas.microsoft.com/office/drawing/2014/main" id="{CAD284E5-45FD-822D-7A51-DA3B2B703E46}"/>
              </a:ext>
            </a:extLst>
          </p:cNvPr>
          <p:cNvSpPr txBox="1"/>
          <p:nvPr/>
        </p:nvSpPr>
        <p:spPr>
          <a:xfrm>
            <a:off x="4723569" y="1284202"/>
            <a:ext cx="2765530" cy="307777"/>
          </a:xfrm>
          <a:prstGeom prst="rect">
            <a:avLst/>
          </a:prstGeom>
          <a:noFill/>
        </p:spPr>
        <p:txBody>
          <a:bodyPr wrap="square" lIns="91440" tIns="45720" rIns="91440" bIns="45720" rtlCol="0" anchor="t">
            <a:spAutoFit/>
          </a:bodyPr>
          <a:lstStyle/>
          <a:p>
            <a:r>
              <a:rPr lang="en-US">
                <a:solidFill>
                  <a:srgbClr val="003366"/>
                </a:solidFill>
              </a:rPr>
              <a:t>Table 1. Project design sources</a:t>
            </a:r>
          </a:p>
        </p:txBody>
      </p:sp>
    </p:spTree>
    <p:extLst>
      <p:ext uri="{BB962C8B-B14F-4D97-AF65-F5344CB8AC3E}">
        <p14:creationId xmlns:p14="http://schemas.microsoft.com/office/powerpoint/2010/main" val="291465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8A72-CC3B-47BB-88A7-BA569D8D63F5}"/>
              </a:ext>
            </a:extLst>
          </p:cNvPr>
          <p:cNvSpPr>
            <a:spLocks noGrp="1"/>
          </p:cNvSpPr>
          <p:nvPr>
            <p:ph type="title"/>
          </p:nvPr>
        </p:nvSpPr>
        <p:spPr>
          <a:xfrm>
            <a:off x="838200" y="3175"/>
            <a:ext cx="10515600" cy="1325563"/>
          </a:xfrm>
        </p:spPr>
        <p:txBody>
          <a:bodyPr>
            <a:normAutofit/>
          </a:bodyPr>
          <a:lstStyle/>
          <a:p>
            <a:r>
              <a:rPr lang="en-US"/>
              <a:t>Literature Review (cont.)</a:t>
            </a:r>
          </a:p>
        </p:txBody>
      </p:sp>
      <p:graphicFrame>
        <p:nvGraphicFramePr>
          <p:cNvPr id="3" name="Table 2">
            <a:extLst>
              <a:ext uri="{FF2B5EF4-FFF2-40B4-BE49-F238E27FC236}">
                <a16:creationId xmlns:a16="http://schemas.microsoft.com/office/drawing/2014/main" id="{8296FA5D-5040-4322-6B7D-BBBB69AD6B0B}"/>
              </a:ext>
            </a:extLst>
          </p:cNvPr>
          <p:cNvGraphicFramePr>
            <a:graphicFrameLocks noGrp="1"/>
          </p:cNvGraphicFramePr>
          <p:nvPr>
            <p:extLst>
              <p:ext uri="{D42A27DB-BD31-4B8C-83A1-F6EECF244321}">
                <p14:modId xmlns:p14="http://schemas.microsoft.com/office/powerpoint/2010/main" val="915804936"/>
              </p:ext>
            </p:extLst>
          </p:nvPr>
        </p:nvGraphicFramePr>
        <p:xfrm>
          <a:off x="833886" y="1326459"/>
          <a:ext cx="10996842" cy="5012259"/>
        </p:xfrm>
        <a:graphic>
          <a:graphicData uri="http://schemas.openxmlformats.org/drawingml/2006/table">
            <a:tbl>
              <a:tblPr firstRow="1" bandRow="1">
                <a:tableStyleId>{702C7D5B-2BFB-4FA0-B6EC-E0A63670A5B2}</a:tableStyleId>
              </a:tblPr>
              <a:tblGrid>
                <a:gridCol w="5498421">
                  <a:extLst>
                    <a:ext uri="{9D8B030D-6E8A-4147-A177-3AD203B41FA5}">
                      <a16:colId xmlns:a16="http://schemas.microsoft.com/office/drawing/2014/main" val="3771822022"/>
                    </a:ext>
                  </a:extLst>
                </a:gridCol>
                <a:gridCol w="5498421">
                  <a:extLst>
                    <a:ext uri="{9D8B030D-6E8A-4147-A177-3AD203B41FA5}">
                      <a16:colId xmlns:a16="http://schemas.microsoft.com/office/drawing/2014/main" val="1665555616"/>
                    </a:ext>
                  </a:extLst>
                </a:gridCol>
              </a:tblGrid>
              <a:tr h="740952">
                <a:tc>
                  <a:txBody>
                    <a:bodyPr/>
                    <a:lstStyle/>
                    <a:p>
                      <a:pPr lvl="0">
                        <a:buNone/>
                      </a:pPr>
                      <a:r>
                        <a:rPr lang="en-US" sz="1400" b="0" i="0" u="none" strike="noStrike" noProof="0">
                          <a:solidFill>
                            <a:srgbClr val="003366"/>
                          </a:solidFill>
                          <a:latin typeface="Arial"/>
                        </a:rPr>
                        <a:t>Heat Transfer and Flow Characteristics of a Conical Coil Heat Exchanger [21]</a:t>
                      </a:r>
                      <a:endParaRPr lang="en-US" b="0"/>
                    </a:p>
                  </a:txBody>
                  <a:tcPr/>
                </a:tc>
                <a:tc>
                  <a:txBody>
                    <a:bodyPr/>
                    <a:lstStyle/>
                    <a:p>
                      <a:pPr lvl="0">
                        <a:buNone/>
                      </a:pPr>
                      <a:r>
                        <a:rPr lang="en-US" sz="1400" b="0" i="0" u="none" strike="noStrike" noProof="0">
                          <a:solidFill>
                            <a:srgbClr val="003366"/>
                          </a:solidFill>
                          <a:latin typeface="Arial"/>
                        </a:rPr>
                        <a:t>Modelling of thermocouple geometry variations for improved heat transfer monitoring in smart electronic manufacturing environment [31]</a:t>
                      </a:r>
                      <a:endParaRPr lang="en-US" b="0"/>
                    </a:p>
                  </a:txBody>
                  <a:tcPr/>
                </a:tc>
                <a:extLst>
                  <a:ext uri="{0D108BD9-81ED-4DB2-BD59-A6C34878D82A}">
                    <a16:rowId xmlns:a16="http://schemas.microsoft.com/office/drawing/2014/main" val="779349616"/>
                  </a:ext>
                </a:extLst>
              </a:tr>
              <a:tr h="493967">
                <a:tc>
                  <a:txBody>
                    <a:bodyPr/>
                    <a:lstStyle/>
                    <a:p>
                      <a:pPr lvl="0">
                        <a:buNone/>
                      </a:pPr>
                      <a:r>
                        <a:rPr lang="en-US" sz="1400" b="0" i="0" u="none" strike="noStrike" noProof="0">
                          <a:solidFill>
                            <a:srgbClr val="003366"/>
                          </a:solidFill>
                          <a:latin typeface="Arial"/>
                        </a:rPr>
                        <a:t>Heat transfer enhancement for shell and coil heat exchanger [22]</a:t>
                      </a:r>
                      <a:endParaRPr lang="en-US" b="0"/>
                    </a:p>
                  </a:txBody>
                  <a:tcPr/>
                </a:tc>
                <a:tc>
                  <a:txBody>
                    <a:bodyPr/>
                    <a:lstStyle/>
                    <a:p>
                      <a:pPr lvl="0">
                        <a:buNone/>
                      </a:pPr>
                      <a:r>
                        <a:rPr lang="en-US" sz="1400" b="0" i="0" u="none" strike="noStrike" noProof="0">
                          <a:solidFill>
                            <a:srgbClr val="003366"/>
                          </a:solidFill>
                          <a:latin typeface="Arial"/>
                        </a:rPr>
                        <a:t>Measurement of local wall temperature and heat flux using the two thermocouple method for a heat transfer tube [32]</a:t>
                      </a:r>
                      <a:endParaRPr lang="en-US" b="0"/>
                    </a:p>
                  </a:txBody>
                  <a:tcPr/>
                </a:tc>
                <a:extLst>
                  <a:ext uri="{0D108BD9-81ED-4DB2-BD59-A6C34878D82A}">
                    <a16:rowId xmlns:a16="http://schemas.microsoft.com/office/drawing/2014/main" val="2843325660"/>
                  </a:ext>
                </a:extLst>
              </a:tr>
              <a:tr h="535132">
                <a:tc>
                  <a:txBody>
                    <a:bodyPr/>
                    <a:lstStyle/>
                    <a:p>
                      <a:pPr lvl="0">
                        <a:buNone/>
                      </a:pPr>
                      <a:r>
                        <a:rPr lang="en-US" sz="1400" b="1" i="0" u="none" strike="noStrike" noProof="0">
                          <a:solidFill>
                            <a:srgbClr val="003366"/>
                          </a:solidFill>
                          <a:latin typeface="Arial"/>
                        </a:rPr>
                        <a:t>Computational Fluid Dynamics Analysis for Shell and Tube Heat Exchangers [23]</a:t>
                      </a:r>
                      <a:endParaRPr lang="en-US" b="1"/>
                    </a:p>
                  </a:txBody>
                  <a:tcPr/>
                </a:tc>
                <a:tc>
                  <a:txBody>
                    <a:bodyPr/>
                    <a:lstStyle/>
                    <a:p>
                      <a:pPr lvl="0">
                        <a:buNone/>
                      </a:pPr>
                      <a:r>
                        <a:rPr lang="en-US" sz="1400" b="0" i="0" u="none" strike="noStrike" noProof="0">
                          <a:solidFill>
                            <a:srgbClr val="003366"/>
                          </a:solidFill>
                          <a:latin typeface="Arial"/>
                        </a:rPr>
                        <a:t>Combination of Local Heat Transfer and Flow Visualization of R245fa Flow Boiling in plate Heat Exchanger[33]</a:t>
                      </a:r>
                      <a:endParaRPr lang="en-US" b="0"/>
                    </a:p>
                  </a:txBody>
                  <a:tcPr/>
                </a:tc>
                <a:extLst>
                  <a:ext uri="{0D108BD9-81ED-4DB2-BD59-A6C34878D82A}">
                    <a16:rowId xmlns:a16="http://schemas.microsoft.com/office/drawing/2014/main" val="751282238"/>
                  </a:ext>
                </a:extLst>
              </a:tr>
              <a:tr h="535132">
                <a:tc>
                  <a:txBody>
                    <a:bodyPr/>
                    <a:lstStyle/>
                    <a:p>
                      <a:pPr lvl="0">
                        <a:buNone/>
                      </a:pPr>
                      <a:r>
                        <a:rPr lang="en-US" sz="1400" b="1" i="0" u="none" strike="noStrike" noProof="0">
                          <a:solidFill>
                            <a:srgbClr val="003366"/>
                          </a:solidFill>
                          <a:latin typeface="Arial"/>
                        </a:rPr>
                        <a:t>Fox and Mcdonald’s Fundamentals of Fluid Mechanics, Chapter 8 [24]</a:t>
                      </a:r>
                      <a:endParaRPr lang="en-US" b="1"/>
                    </a:p>
                  </a:txBody>
                  <a:tcPr/>
                </a:tc>
                <a:tc>
                  <a:txBody>
                    <a:bodyPr/>
                    <a:lstStyle/>
                    <a:p>
                      <a:pPr lvl="0">
                        <a:buNone/>
                      </a:pPr>
                      <a:r>
                        <a:rPr lang="en-US" sz="1400" b="0" i="1" u="none" strike="noStrike" noProof="0">
                          <a:solidFill>
                            <a:srgbClr val="003366"/>
                          </a:solidFill>
                          <a:latin typeface="Arial"/>
                        </a:rPr>
                        <a:t>Operator’s Manual for Army AH-64A Helicopter</a:t>
                      </a:r>
                      <a:r>
                        <a:rPr lang="en-US" sz="1400" b="0" i="0" u="none" strike="noStrike" noProof="0">
                          <a:solidFill>
                            <a:srgbClr val="003366"/>
                          </a:solidFill>
                          <a:latin typeface="Arial"/>
                        </a:rPr>
                        <a:t>. 1989. [34]</a:t>
                      </a:r>
                      <a:endParaRPr lang="en-US" b="0"/>
                    </a:p>
                  </a:txBody>
                  <a:tcPr/>
                </a:tc>
                <a:extLst>
                  <a:ext uri="{0D108BD9-81ED-4DB2-BD59-A6C34878D82A}">
                    <a16:rowId xmlns:a16="http://schemas.microsoft.com/office/drawing/2014/main" val="2709605364"/>
                  </a:ext>
                </a:extLst>
              </a:tr>
              <a:tr h="535132">
                <a:tc>
                  <a:txBody>
                    <a:bodyPr/>
                    <a:lstStyle/>
                    <a:p>
                      <a:pPr lvl="0">
                        <a:buNone/>
                      </a:pPr>
                      <a:r>
                        <a:rPr lang="en-US" sz="1400" b="0" i="0" u="none" strike="noStrike" noProof="0">
                          <a:solidFill>
                            <a:srgbClr val="003366"/>
                          </a:solidFill>
                          <a:latin typeface="Arial"/>
                        </a:rPr>
                        <a:t>DOE Fundamentals Handbook: Heat Transfer, Thermodynamics, and Fluid Flow [25]</a:t>
                      </a:r>
                      <a:endParaRPr lang="en-US" b="0"/>
                    </a:p>
                  </a:txBody>
                  <a:tcPr/>
                </a:tc>
                <a:tc>
                  <a:txBody>
                    <a:bodyPr/>
                    <a:lstStyle/>
                    <a:p>
                      <a:pPr lvl="0">
                        <a:buNone/>
                      </a:pPr>
                      <a:r>
                        <a:rPr lang="en-US" sz="1400" b="0" i="0" u="none" strike="noStrike" noProof="0">
                          <a:solidFill>
                            <a:srgbClr val="003366"/>
                          </a:solidFill>
                          <a:latin typeface="Arial"/>
                        </a:rPr>
                        <a:t>Fundamentals of Engineering Thermodynamics, 8th ed Chapter 2 [35]</a:t>
                      </a:r>
                      <a:endParaRPr lang="en-US" b="0"/>
                    </a:p>
                  </a:txBody>
                  <a:tcPr/>
                </a:tc>
                <a:extLst>
                  <a:ext uri="{0D108BD9-81ED-4DB2-BD59-A6C34878D82A}">
                    <a16:rowId xmlns:a16="http://schemas.microsoft.com/office/drawing/2014/main" val="1161381542"/>
                  </a:ext>
                </a:extLst>
              </a:tr>
              <a:tr h="493967">
                <a:tc>
                  <a:txBody>
                    <a:bodyPr/>
                    <a:lstStyle/>
                    <a:p>
                      <a:pPr lvl="0">
                        <a:buNone/>
                      </a:pPr>
                      <a:r>
                        <a:rPr lang="en-US" sz="1400" b="0" i="0" u="none" strike="noStrike" noProof="0">
                          <a:solidFill>
                            <a:srgbClr val="003366"/>
                          </a:solidFill>
                          <a:latin typeface="Arial"/>
                        </a:rPr>
                        <a:t>Fundamentals of Heat Exchanger Design [26]</a:t>
                      </a:r>
                      <a:endParaRPr lang="en-US" b="0"/>
                    </a:p>
                  </a:txBody>
                  <a:tcPr/>
                </a:tc>
                <a:tc>
                  <a:txBody>
                    <a:bodyPr/>
                    <a:lstStyle/>
                    <a:p>
                      <a:pPr lvl="0">
                        <a:buNone/>
                      </a:pPr>
                      <a:r>
                        <a:rPr lang="en-US" sz="1400" b="0" i="0" u="none" strike="noStrike" noProof="0">
                          <a:solidFill>
                            <a:srgbClr val="003366"/>
                          </a:solidFill>
                          <a:latin typeface="Arial"/>
                        </a:rPr>
                        <a:t>Fundamentals of Engineering Thermodynamics, 8th ed Chapter 8 [36]</a:t>
                      </a:r>
                      <a:endParaRPr lang="en-US" b="0"/>
                    </a:p>
                  </a:txBody>
                  <a:tcPr/>
                </a:tc>
                <a:extLst>
                  <a:ext uri="{0D108BD9-81ED-4DB2-BD59-A6C34878D82A}">
                    <a16:rowId xmlns:a16="http://schemas.microsoft.com/office/drawing/2014/main" val="1136811416"/>
                  </a:ext>
                </a:extLst>
              </a:tr>
              <a:tr h="370477">
                <a:tc>
                  <a:txBody>
                    <a:bodyPr/>
                    <a:lstStyle/>
                    <a:p>
                      <a:pPr lvl="0">
                        <a:buNone/>
                      </a:pPr>
                      <a:r>
                        <a:rPr lang="en-US" sz="1400" b="0" i="0" u="none" strike="noStrike" noProof="0">
                          <a:solidFill>
                            <a:srgbClr val="003366"/>
                          </a:solidFill>
                          <a:latin typeface="Arial"/>
                        </a:rPr>
                        <a:t>Plant Design and Economics for Chemical Engineers [27] </a:t>
                      </a:r>
                      <a:endParaRPr lang="en-US" b="0"/>
                    </a:p>
                  </a:txBody>
                  <a:tcPr/>
                </a:tc>
                <a:tc>
                  <a:txBody>
                    <a:bodyPr/>
                    <a:lstStyle/>
                    <a:p>
                      <a:pPr lvl="0">
                        <a:buNone/>
                      </a:pPr>
                      <a:r>
                        <a:rPr lang="en-US" sz="1400" b="0" i="0" u="none" strike="noStrike" noProof="0">
                          <a:solidFill>
                            <a:srgbClr val="003366"/>
                          </a:solidFill>
                          <a:latin typeface="Arial"/>
                        </a:rPr>
                        <a:t>Arduino development cookbook [37]</a:t>
                      </a:r>
                      <a:endParaRPr lang="en-US" b="0"/>
                    </a:p>
                  </a:txBody>
                  <a:tcPr/>
                </a:tc>
                <a:extLst>
                  <a:ext uri="{0D108BD9-81ED-4DB2-BD59-A6C34878D82A}">
                    <a16:rowId xmlns:a16="http://schemas.microsoft.com/office/drawing/2014/main" val="1910986001"/>
                  </a:ext>
                </a:extLst>
              </a:tr>
              <a:tr h="370477">
                <a:tc>
                  <a:txBody>
                    <a:bodyPr/>
                    <a:lstStyle/>
                    <a:p>
                      <a:pPr lvl="0">
                        <a:buNone/>
                      </a:pPr>
                      <a:r>
                        <a:rPr lang="en-US" sz="1400" b="0" i="0" u="none" strike="noStrike" noProof="0">
                          <a:solidFill>
                            <a:srgbClr val="003366"/>
                          </a:solidFill>
                          <a:latin typeface="Arial"/>
                        </a:rPr>
                        <a:t>Shell and Tube Heat Exchanger Pressure Drop [28]</a:t>
                      </a:r>
                      <a:endParaRPr lang="en-US" b="0"/>
                    </a:p>
                  </a:txBody>
                  <a:tcPr/>
                </a:tc>
                <a:tc>
                  <a:txBody>
                    <a:bodyPr/>
                    <a:lstStyle/>
                    <a:p>
                      <a:pPr lvl="0">
                        <a:buNone/>
                      </a:pPr>
                      <a:r>
                        <a:rPr lang="en-US" sz="1400" b="0" i="0" u="none" strike="noStrike" noProof="0" err="1">
                          <a:solidFill>
                            <a:srgbClr val="003366"/>
                          </a:solidFill>
                          <a:latin typeface="Arial"/>
                        </a:rPr>
                        <a:t>WebsitesTinkercad</a:t>
                      </a:r>
                      <a:r>
                        <a:rPr lang="en-US" sz="1400" b="0" i="0" u="none" strike="noStrike" noProof="0">
                          <a:solidFill>
                            <a:srgbClr val="003366"/>
                          </a:solidFill>
                          <a:latin typeface="Arial"/>
                        </a:rPr>
                        <a:t> [38]</a:t>
                      </a:r>
                      <a:endParaRPr lang="en-US" b="0"/>
                    </a:p>
                  </a:txBody>
                  <a:tcPr/>
                </a:tc>
                <a:extLst>
                  <a:ext uri="{0D108BD9-81ED-4DB2-BD59-A6C34878D82A}">
                    <a16:rowId xmlns:a16="http://schemas.microsoft.com/office/drawing/2014/main" val="4005789846"/>
                  </a:ext>
                </a:extLst>
              </a:tr>
              <a:tr h="493967">
                <a:tc>
                  <a:txBody>
                    <a:bodyPr/>
                    <a:lstStyle/>
                    <a:p>
                      <a:pPr lvl="0">
                        <a:buNone/>
                      </a:pPr>
                      <a:r>
                        <a:rPr lang="en-US" sz="1400" b="0" i="0" u="none" strike="noStrike" noProof="0">
                          <a:solidFill>
                            <a:srgbClr val="003366"/>
                          </a:solidFill>
                          <a:latin typeface="Arial"/>
                        </a:rPr>
                        <a:t>Solution Setup in Ansys Fluent [29]</a:t>
                      </a:r>
                      <a:endParaRPr lang="en-US" b="0"/>
                    </a:p>
                  </a:txBody>
                  <a:tcPr/>
                </a:tc>
                <a:tc>
                  <a:txBody>
                    <a:bodyPr/>
                    <a:lstStyle/>
                    <a:p>
                      <a:pPr lvl="0">
                        <a:buNone/>
                      </a:pPr>
                      <a:r>
                        <a:rPr lang="en-US" sz="1400" b="0" i="0" u="none" strike="noStrike" noProof="0">
                          <a:solidFill>
                            <a:srgbClr val="003366"/>
                          </a:solidFill>
                          <a:latin typeface="Arial"/>
                        </a:rPr>
                        <a:t>“PDE 101: Separation of Variables! ...or how I learned to stop worrying and solve Laplace’s equation [39]</a:t>
                      </a:r>
                      <a:endParaRPr lang="en-US" b="0"/>
                    </a:p>
                  </a:txBody>
                  <a:tcPr/>
                </a:tc>
                <a:extLst>
                  <a:ext uri="{0D108BD9-81ED-4DB2-BD59-A6C34878D82A}">
                    <a16:rowId xmlns:a16="http://schemas.microsoft.com/office/drawing/2014/main" val="852889388"/>
                  </a:ext>
                </a:extLst>
              </a:tr>
              <a:tr h="370477">
                <a:tc>
                  <a:txBody>
                    <a:bodyPr/>
                    <a:lstStyle/>
                    <a:p>
                      <a:pPr lvl="0">
                        <a:buNone/>
                      </a:pPr>
                      <a:r>
                        <a:rPr lang="en-US" sz="1400" b="0" i="0" u="none" strike="noStrike" noProof="0">
                          <a:solidFill>
                            <a:srgbClr val="003366"/>
                          </a:solidFill>
                          <a:latin typeface="Arial"/>
                        </a:rPr>
                        <a:t>Heat Transfer Modeling in Ansys Fluent [30]</a:t>
                      </a:r>
                      <a:endParaRPr lang="en-US" b="0"/>
                    </a:p>
                  </a:txBody>
                  <a:tcPr/>
                </a:tc>
                <a:tc>
                  <a:txBody>
                    <a:bodyPr/>
                    <a:lstStyle/>
                    <a:p>
                      <a:pPr lvl="0">
                        <a:buNone/>
                      </a:pPr>
                      <a:r>
                        <a:rPr lang="en-US" sz="1400" b="0" i="0" u="none" strike="noStrike" noProof="0">
                          <a:solidFill>
                            <a:srgbClr val="003366"/>
                          </a:solidFill>
                          <a:latin typeface="Arial"/>
                        </a:rPr>
                        <a:t>Arduino Thermocouple and LCD Tutorial [40]</a:t>
                      </a:r>
                      <a:endParaRPr lang="en-US" b="0"/>
                    </a:p>
                  </a:txBody>
                  <a:tcPr/>
                </a:tc>
                <a:extLst>
                  <a:ext uri="{0D108BD9-81ED-4DB2-BD59-A6C34878D82A}">
                    <a16:rowId xmlns:a16="http://schemas.microsoft.com/office/drawing/2014/main" val="2057046125"/>
                  </a:ext>
                </a:extLst>
              </a:tr>
            </a:tbl>
          </a:graphicData>
        </a:graphic>
      </p:graphicFrame>
      <p:sp>
        <p:nvSpPr>
          <p:cNvPr id="5" name="TextBox 4">
            <a:extLst>
              <a:ext uri="{FF2B5EF4-FFF2-40B4-BE49-F238E27FC236}">
                <a16:creationId xmlns:a16="http://schemas.microsoft.com/office/drawing/2014/main" id="{DB93FE09-7C6A-0906-FB2B-4FAD2936C8C6}"/>
              </a:ext>
            </a:extLst>
          </p:cNvPr>
          <p:cNvSpPr txBox="1"/>
          <p:nvPr/>
        </p:nvSpPr>
        <p:spPr>
          <a:xfrm>
            <a:off x="4953213" y="1012805"/>
            <a:ext cx="3339639" cy="307777"/>
          </a:xfrm>
          <a:prstGeom prst="rect">
            <a:avLst/>
          </a:prstGeom>
          <a:noFill/>
        </p:spPr>
        <p:txBody>
          <a:bodyPr wrap="square" lIns="91440" tIns="45720" rIns="91440" bIns="45720" rtlCol="0" anchor="t">
            <a:spAutoFit/>
          </a:bodyPr>
          <a:lstStyle/>
          <a:p>
            <a:r>
              <a:rPr lang="en-US">
                <a:solidFill>
                  <a:srgbClr val="003366"/>
                </a:solidFill>
              </a:rPr>
              <a:t>Table 2. Project design sources (cont.)</a:t>
            </a:r>
          </a:p>
        </p:txBody>
      </p:sp>
    </p:spTree>
    <p:extLst>
      <p:ext uri="{BB962C8B-B14F-4D97-AF65-F5344CB8AC3E}">
        <p14:creationId xmlns:p14="http://schemas.microsoft.com/office/powerpoint/2010/main" val="288421514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639afb-ed64-4ff5-bb39-999a75fc06b7" xsi:nil="true"/>
    <lcf76f155ced4ddcb4097134ff3c332f xmlns="582fa5d2-bece-4aea-9f77-927244515e5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12" ma:contentTypeDescription="Create a new document." ma:contentTypeScope="" ma:versionID="62110b23182f2854fe926d69f5284e1f">
  <xsd:schema xmlns:xsd="http://www.w3.org/2001/XMLSchema" xmlns:xs="http://www.w3.org/2001/XMLSchema" xmlns:p="http://schemas.microsoft.com/office/2006/metadata/properties" xmlns:ns2="582fa5d2-bece-4aea-9f77-927244515e54" xmlns:ns3="fd639afb-ed64-4ff5-bb39-999a75fc06b7" targetNamespace="http://schemas.microsoft.com/office/2006/metadata/properties" ma:root="true" ma:fieldsID="7b556cee59e663a90169d78963c94a6a" ns2:_="" ns3:_="">
    <xsd:import namespace="582fa5d2-bece-4aea-9f77-927244515e54"/>
    <xsd:import namespace="fd639afb-ed64-4ff5-bb39-999a75fc0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39afb-ed64-4ff5-bb39-999a75fc06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2c4d159-f9bf-4876-8b03-6ae5dcadd2ec}" ma:internalName="TaxCatchAll" ma:showField="CatchAllData" ma:web="fd639afb-ed64-4ff5-bb39-999a75fc0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EC458-D27D-4817-84C6-8C182B8368B8}">
  <ds:schemaRefs>
    <ds:schemaRef ds:uri="http://schemas.microsoft.com/sharepoint/v3/contenttype/forms"/>
  </ds:schemaRefs>
</ds:datastoreItem>
</file>

<file path=customXml/itemProps2.xml><?xml version="1.0" encoding="utf-8"?>
<ds:datastoreItem xmlns:ds="http://schemas.openxmlformats.org/officeDocument/2006/customXml" ds:itemID="{403C5839-A97F-4B20-B8EC-E3819A304467}">
  <ds:schemaRefs>
    <ds:schemaRef ds:uri="582fa5d2-bece-4aea-9f77-927244515e54"/>
    <ds:schemaRef ds:uri="fd639afb-ed64-4ff5-bb39-999a75fc06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DA2DD0-E288-431B-A0A5-F3349E8E0124}">
  <ds:schemaRefs>
    <ds:schemaRef ds:uri="582fa5d2-bece-4aea-9f77-927244515e54"/>
    <ds:schemaRef ds:uri="fd639afb-ed64-4ff5-bb39-999a75fc0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8</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Boeing Heat Exchanger</vt:lpstr>
      <vt:lpstr>Background</vt:lpstr>
      <vt:lpstr>Background</vt:lpstr>
      <vt:lpstr>Customer Requirements</vt:lpstr>
      <vt:lpstr>Engineering Requirements</vt:lpstr>
      <vt:lpstr>QFD</vt:lpstr>
      <vt:lpstr>Benchmarking</vt:lpstr>
      <vt:lpstr>Literature Review </vt:lpstr>
      <vt:lpstr>Literature Review (cont.)</vt:lpstr>
      <vt:lpstr>Mathematical Modeling – Heat Transfer</vt:lpstr>
      <vt:lpstr>Mathematical Modeling – Ice Water Amount </vt:lpstr>
      <vt:lpstr>Mathematical Modeling – Cooler Heat Transfer</vt:lpstr>
      <vt:lpstr>Mathematical Modeling – Pressure Drop </vt:lpstr>
      <vt:lpstr>Functional Decomposition</vt:lpstr>
      <vt:lpstr>Concept Generation</vt:lpstr>
      <vt:lpstr>Preliminary Concepts</vt:lpstr>
      <vt:lpstr>Decision Matrix</vt:lpstr>
      <vt:lpstr>Schedule – First Semester</vt:lpstr>
      <vt:lpstr>Schedule – Second Semester</vt:lpstr>
      <vt:lpstr>Bill of Materials</vt:lpstr>
      <vt:lpstr>Budget</vt:lpstr>
      <vt:lpstr>Failure Mode Analysis </vt:lpstr>
      <vt:lpstr>Prototype 1 – Modeling Verification </vt:lpstr>
      <vt:lpstr>Prototype 2 – Production Trial </vt:lpstr>
      <vt:lpstr>Additional Calculations - Gaskets </vt:lpstr>
      <vt:lpstr>Final Hardware</vt:lpstr>
      <vt:lpstr>Final Hardware</vt:lpstr>
      <vt:lpstr>Top Level Testing Summary</vt:lpstr>
      <vt:lpstr>Pressure Drop Testing</vt:lpstr>
      <vt:lpstr>Inlet/Outlet Temperature Testing</vt:lpstr>
      <vt:lpstr>Seal Testing</vt:lpstr>
      <vt:lpstr>Specification Sheets</vt:lpstr>
      <vt:lpstr>Future Work</vt:lpstr>
      <vt:lpstr>Thank You</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Exchanger</dc:title>
  <dc:creator>Katie Anne Bell</dc:creator>
  <cp:revision>1</cp:revision>
  <dcterms:created xsi:type="dcterms:W3CDTF">2019-12-30T16:43:17Z</dcterms:created>
  <dcterms:modified xsi:type="dcterms:W3CDTF">2024-04-19T22:01:51Z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y fmtid="{D5CDD505-2E9C-101B-9397-08002B2CF9AE}" pid="3" name="MediaServiceImageTags">
    <vt:lpwstr/>
  </property>
</Properties>
</file>